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主讲人时间AI Literacy in Higher Education and Its Impact on UniversitiesAiPPT202X.X</a:t>
            </a:r>
            <a:endParaRPr kumimoji="1"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01020304• Generative AI tools became popular after ChatGPT was released in 2022.Background• Many universities began discussing how AI may change teaching and learning.• Teachers and researchers started thinking about how students should learn to use AI.• This led to the idea of AI literacy in higher education.</a:t>
            </a:r>
            <a:endParaRPr kumimoji="1"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01020304AI literacy means understanding what AI is and how it works.What is AI Literacy?It includes the ability to use AI tools responsibly.Students should also evaluate AI critically.AI literacy helps people work with AI in school, work, and society.</a:t>
            </a:r>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The article studies AI literacy frameworks used in education.Research Focus of the ArticleThe researchers analyzed 18 different frameworks.They examined how these frameworks describe AI, students, and teachers.The study also looks at the metaphors used to explain AI in education.</a:t>
            </a:r>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01020304AI is often described as a tool that helps students learn.How AI is Described in the FrameworksSome frameworks describe AI as a transformer that can change education.AI is also seen as something that is everywhere in modern society.At the same time, some researchers say AI can be a threat if it is used incorrectly.</a:t>
            </a:r>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Students are often described as analysts.
They should examine and evaluate AI tools carefully.How Students Are DescribedStudents are also creators who can use AI to produce ideas or projects.Some frameworks describe students as citizens who think about ethics and responsibility.</a:t>
            </a:r>
            <a:endParaRPr kumimoji="1"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01020304Teachers are often described as designers.How Teachers Are DescribedThey design learning activities that include AI tools.Teachers are also guides who help students understand AI.Teachers help students use AI responsibly and think critically about technology.</a:t>
            </a:r>
            <a:endParaRPr kumimoji="1"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Part 01Part 02Part 04Part 03AI literacy is becoming an important topic in universities.ConclusionAI is changing how students learn and how teachers teach.Students need critical thinking skills when using AI.Teachers play an important role in guiding students in the AI age.</a:t>
            </a:r>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1">
            <a:alphaModFix amt="100000"/>
          </a:blip>
          <a:srcRect/>
          <a:stretch>
            <a:fillRect/>
          </a:stretch>
        </p:blipFill>
        <p:spPr>
          <a:xfrm>
            <a:off x="0" y="4187"/>
            <a:ext cx="12192000" cy="6849626"/>
          </a:xfrm>
          <a:prstGeom prst="rect">
            <a:avLst/>
          </a:prstGeom>
          <a:noFill/>
          <a:ln>
            <a:noFill/>
          </a:ln>
        </p:spPr>
      </p:pic>
      <p:sp>
        <p:nvSpPr>
          <p:cNvPr id="3" name="AIPPT10"/>
          <p:cNvSpPr txBox="1"/>
          <p:nvPr/>
        </p:nvSpPr>
        <p:spPr>
          <a:xfrm>
            <a:off x="5019552" y="1916214"/>
            <a:ext cx="6607428" cy="2717144"/>
          </a:xfrm>
          <a:prstGeom prst="rect">
            <a:avLst/>
          </a:prstGeom>
          <a:noFill/>
          <a:ln>
            <a:noFill/>
          </a:ln>
        </p:spPr>
        <p:txBody>
          <a:bodyPr vert="horz" wrap="square" lIns="91440" tIns="45720" rIns="91440" bIns="45720" rtlCol="0" anchor="ctr"/>
          <a:lstStyle/>
          <a:p>
            <a:pPr algn="r">
              <a:lnSpc>
                <a:spcPct val="130000"/>
              </a:lnSpc>
            </a:pPr>
            <a:r>
              <a:rPr kumimoji="1" lang="en-US" altLang="zh-CN" sz="3200">
                <a:ln w="12700">
                  <a:noFill/>
                </a:ln>
                <a:solidFill>
                  <a:srgbClr val="FFFFFF">
                    <a:alpha val="100000"/>
                  </a:srgbClr>
                </a:solidFill>
                <a:latin typeface="Source Han Sans CN Heavy Bold"/>
                <a:ea typeface="Source Han Sans CN Heavy Bold"/>
                <a:cs typeface="Source Han Sans CN Heavy Bold"/>
              </a:rPr>
              <a:t>AI Literacy in Higher Education and Its Impact on Universities</a:t>
            </a:r>
            <a:endParaRPr kumimoji="1" lang="zh-CN" altLang="en-US"/>
          </a:p>
        </p:txBody>
      </p:sp>
      <p:sp>
        <p:nvSpPr>
          <p:cNvPr id="4" name="double-right-arrow_50621"/>
          <p:cNvSpPr txBox="1"/>
          <p:nvPr/>
        </p:nvSpPr>
        <p:spPr>
          <a:xfrm>
            <a:off x="711890" y="6325751"/>
            <a:ext cx="158867" cy="134240"/>
          </a:xfrm>
          <a:custGeom>
            <a:avLst/>
            <a:gdLst>
              <a:gd name="connsiteX0" fmla="*/ 280800 w 608627"/>
              <a:gd name="connsiteY0" fmla="*/ 0 h 514281"/>
              <a:gd name="connsiteX1" fmla="*/ 595097 w 608627"/>
              <a:gd name="connsiteY1" fmla="*/ 230387 h 514281"/>
              <a:gd name="connsiteX2" fmla="*/ 608627 w 608627"/>
              <a:gd name="connsiteY2" fmla="*/ 257141 h 514281"/>
              <a:gd name="connsiteX3" fmla="*/ 595097 w 608627"/>
              <a:gd name="connsiteY3" fmla="*/ 283806 h 514281"/>
              <a:gd name="connsiteX4" fmla="*/ 280800 w 608627"/>
              <a:gd name="connsiteY4" fmla="*/ 514281 h 514281"/>
              <a:gd name="connsiteX5" fmla="*/ 241546 w 608627"/>
              <a:gd name="connsiteY5" fmla="*/ 460862 h 514281"/>
              <a:gd name="connsiteX6" fmla="*/ 519349 w 608627"/>
              <a:gd name="connsiteY6" fmla="*/ 257141 h 514281"/>
              <a:gd name="connsiteX7" fmla="*/ 241546 w 608627"/>
              <a:gd name="connsiteY7" fmla="*/ 53419 h 514281"/>
              <a:gd name="connsiteX8" fmla="*/ 39254 w 608627"/>
              <a:gd name="connsiteY8" fmla="*/ 0 h 514281"/>
              <a:gd name="connsiteX9" fmla="*/ 353551 w 608627"/>
              <a:gd name="connsiteY9" fmla="*/ 230387 h 514281"/>
              <a:gd name="connsiteX10" fmla="*/ 367081 w 608627"/>
              <a:gd name="connsiteY10" fmla="*/ 257141 h 514281"/>
              <a:gd name="connsiteX11" fmla="*/ 353551 w 608627"/>
              <a:gd name="connsiteY11" fmla="*/ 283806 h 514281"/>
              <a:gd name="connsiteX12" fmla="*/ 39254 w 608627"/>
              <a:gd name="connsiteY12" fmla="*/ 514281 h 514281"/>
              <a:gd name="connsiteX13" fmla="*/ 0 w 608627"/>
              <a:gd name="connsiteY13" fmla="*/ 460862 h 514281"/>
              <a:gd name="connsiteX14" fmla="*/ 277803 w 608627"/>
              <a:gd name="connsiteY14" fmla="*/ 257141 h 514281"/>
              <a:gd name="connsiteX15" fmla="*/ 0 w 608627"/>
              <a:gd name="connsiteY15" fmla="*/ 53419 h 514281"/>
            </a:gdLst>
            <a:ahLst/>
            <a:cxnLst/>
            <a:rect l="l" t="t" r="r" b="b"/>
            <a:pathLst>
              <a:path w="608627" h="514281">
                <a:moveTo>
                  <a:pt x="280800" y="0"/>
                </a:moveTo>
                <a:lnTo>
                  <a:pt x="595097" y="230387"/>
                </a:lnTo>
                <a:cubicBezTo>
                  <a:pt x="603553" y="236697"/>
                  <a:pt x="608627" y="246563"/>
                  <a:pt x="608627" y="257141"/>
                </a:cubicBezTo>
                <a:cubicBezTo>
                  <a:pt x="608627" y="267629"/>
                  <a:pt x="603553" y="277584"/>
                  <a:pt x="595097" y="283806"/>
                </a:cubicBezTo>
                <a:lnTo>
                  <a:pt x="280800" y="514281"/>
                </a:lnTo>
                <a:lnTo>
                  <a:pt x="241546" y="460862"/>
                </a:lnTo>
                <a:lnTo>
                  <a:pt x="519349" y="257141"/>
                </a:lnTo>
                <a:lnTo>
                  <a:pt x="241546" y="53419"/>
                </a:lnTo>
                <a:close/>
                <a:moveTo>
                  <a:pt x="39254" y="0"/>
                </a:moveTo>
                <a:lnTo>
                  <a:pt x="353551" y="230387"/>
                </a:lnTo>
                <a:cubicBezTo>
                  <a:pt x="362096" y="236697"/>
                  <a:pt x="367081" y="246563"/>
                  <a:pt x="367081" y="257141"/>
                </a:cubicBezTo>
                <a:cubicBezTo>
                  <a:pt x="367081" y="267629"/>
                  <a:pt x="362096" y="277584"/>
                  <a:pt x="353551" y="283806"/>
                </a:cubicBezTo>
                <a:lnTo>
                  <a:pt x="39254" y="514281"/>
                </a:lnTo>
                <a:lnTo>
                  <a:pt x="0" y="460862"/>
                </a:lnTo>
                <a:lnTo>
                  <a:pt x="277803" y="257141"/>
                </a:lnTo>
                <a:lnTo>
                  <a:pt x="0" y="53419"/>
                </a:lnTo>
                <a:close/>
              </a:path>
            </a:pathLst>
          </a:custGeom>
          <a:solidFill>
            <a:schemeClr val="bg1"/>
          </a:soli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9897544" y="921419"/>
            <a:ext cx="1600200" cy="204767"/>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ahLst/>
            <a:cxn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l">
              <a:lnSpc>
                <a:spcPct val="110000"/>
              </a:lnSpc>
            </a:pPr>
            <a:endParaRPr kumimoji="1" lang="zh-CN" altLang="en-US"/>
          </a:p>
        </p:txBody>
      </p:sp>
      <p:grpSp>
        <p:nvGrpSpPr>
          <p:cNvPr id="6" name="组合 5"/>
          <p:cNvGrpSpPr/>
          <p:nvPr/>
        </p:nvGrpSpPr>
        <p:grpSpPr>
          <a:xfrm>
            <a:off x="11053244" y="6312866"/>
            <a:ext cx="669639" cy="160010"/>
            <a:chOff x="11053244" y="6312866"/>
            <a:chExt cx="669639" cy="160010"/>
          </a:xfrm>
        </p:grpSpPr>
        <p:sp>
          <p:nvSpPr>
            <p:cNvPr id="7" name="菱形 10"/>
            <p:cNvSpPr txBox="1"/>
            <p:nvPr/>
          </p:nvSpPr>
          <p:spPr>
            <a:xfrm>
              <a:off x="11053244" y="6312866"/>
              <a:ext cx="160010" cy="160010"/>
            </a:xfrm>
            <a:prstGeom prst="ellipse">
              <a:avLst/>
            </a:prstGeom>
            <a:solidFill>
              <a:schemeClr val="bg1">
                <a:alpha val="60000"/>
              </a:schemeClr>
            </a:solidFill>
            <a:ln w="12700" cap="sq">
              <a:noFill/>
              <a:prstDash val="solid"/>
              <a:miter/>
            </a:ln>
          </p:spPr>
          <p:txBody>
            <a:bodyPr vert="horz" wrap="square" lIns="91440" tIns="45720" rIns="91440" bIns="45720" rtlCol="0" anchor="ctr"/>
            <a:lstStyle/>
            <a:p>
              <a:pPr algn="ctr">
                <a:lnSpc>
                  <a:spcPct val="110000"/>
                </a:lnSpc>
              </a:pPr>
              <a:r>
                <a:rPr kumimoji="1" lang="en-US" altLang="zh-CN" sz="1800">
                  <a:ln w="12700">
                    <a:noFill/>
                  </a:ln>
                  <a:solidFill>
                    <a:srgbClr val="FFFFFF">
                      <a:alpha val="100000"/>
                    </a:srgbClr>
                  </a:solidFill>
                  <a:latin typeface="Source Han Sans CN Normal"/>
                  <a:ea typeface="Source Han Sans CN Normal"/>
                  <a:cs typeface="Source Han Sans CN Normal"/>
                </a:rPr>
                <a:t> </a:t>
              </a:r>
              <a:endParaRPr kumimoji="1" lang="zh-CN" altLang="en-US"/>
            </a:p>
          </p:txBody>
        </p:sp>
        <p:sp>
          <p:nvSpPr>
            <p:cNvPr id="8" name="菱形 11"/>
            <p:cNvSpPr txBox="1"/>
            <p:nvPr/>
          </p:nvSpPr>
          <p:spPr>
            <a:xfrm>
              <a:off x="11308058" y="6312866"/>
              <a:ext cx="160010" cy="160010"/>
            </a:xfrm>
            <a:prstGeom prst="ellipse">
              <a:avLst/>
            </a:prstGeom>
            <a:solidFill>
              <a:schemeClr val="bg1">
                <a:alpha val="80000"/>
              </a:schemeClr>
            </a:solidFill>
            <a:ln w="12700" cap="sq">
              <a:noFill/>
              <a:prstDash val="solid"/>
              <a:miter/>
            </a:ln>
          </p:spPr>
          <p:txBody>
            <a:bodyPr vert="horz" wrap="square" lIns="91440" tIns="45720" rIns="91440" bIns="45720" rtlCol="0" anchor="ctr"/>
            <a:lstStyle/>
            <a:p>
              <a:pPr algn="ctr">
                <a:lnSpc>
                  <a:spcPct val="110000"/>
                </a:lnSpc>
              </a:pPr>
              <a:r>
                <a:rPr kumimoji="1" lang="en-US" altLang="zh-CN" sz="1800">
                  <a:ln w="12700">
                    <a:noFill/>
                  </a:ln>
                  <a:solidFill>
                    <a:srgbClr val="FFFFFF">
                      <a:alpha val="100000"/>
                    </a:srgbClr>
                  </a:solidFill>
                  <a:latin typeface="Source Han Sans CN Normal"/>
                  <a:ea typeface="Source Han Sans CN Normal"/>
                  <a:cs typeface="Source Han Sans CN Normal"/>
                </a:rPr>
                <a:t> </a:t>
              </a:r>
              <a:endParaRPr kumimoji="1" lang="zh-CN" altLang="en-US"/>
            </a:p>
          </p:txBody>
        </p:sp>
        <p:sp>
          <p:nvSpPr>
            <p:cNvPr id="9" name="菱形 12"/>
            <p:cNvSpPr txBox="1"/>
            <p:nvPr/>
          </p:nvSpPr>
          <p:spPr>
            <a:xfrm>
              <a:off x="11562873" y="6312866"/>
              <a:ext cx="160010" cy="160010"/>
            </a:xfrm>
            <a:prstGeom prst="ellipse">
              <a:avLst/>
            </a:prstGeom>
            <a:solidFill>
              <a:schemeClr val="bg1">
                <a:alpha val="99000"/>
              </a:schemeClr>
            </a:solidFill>
            <a:ln w="12700" cap="sq">
              <a:noFill/>
              <a:prstDash val="solid"/>
              <a:miter/>
            </a:ln>
          </p:spPr>
          <p:txBody>
            <a:bodyPr vert="horz" wrap="square" lIns="91440" tIns="45720" rIns="91440" bIns="45720" rtlCol="0" anchor="ctr"/>
            <a:lstStyle/>
            <a:p>
              <a:pPr algn="ctr">
                <a:lnSpc>
                  <a:spcPct val="110000"/>
                </a:lnSpc>
              </a:pPr>
              <a:r>
                <a:rPr kumimoji="1" lang="en-US" altLang="zh-CN" sz="1800">
                  <a:ln w="12700">
                    <a:noFill/>
                  </a:ln>
                  <a:solidFill>
                    <a:srgbClr val="FFFFFF">
                      <a:alpha val="100000"/>
                    </a:srgbClr>
                  </a:solidFill>
                  <a:latin typeface="Source Han Sans CN Normal"/>
                  <a:ea typeface="Source Han Sans CN Normal"/>
                  <a:cs typeface="Source Han Sans CN Normal"/>
                </a:rPr>
                <a:t> </a:t>
              </a:r>
              <a:endParaRPr kumimoji="1" lang="zh-CN" altLang="en-US"/>
            </a:p>
          </p:txBody>
        </p:sp>
      </p:grpSp>
      <p:sp>
        <p:nvSpPr>
          <p:cNvPr id="10" name="矩形: 圆角 20"/>
          <p:cNvSpPr txBox="1"/>
          <p:nvPr/>
        </p:nvSpPr>
        <p:spPr>
          <a:xfrm flipH="1">
            <a:off x="9251948" y="5190519"/>
            <a:ext cx="2249632" cy="482600"/>
          </a:xfrm>
          <a:prstGeom prst="roundRect">
            <a:avLst/>
          </a:prstGeom>
          <a:solidFill>
            <a:schemeClr val="accent1">
              <a:alpha val="40000"/>
            </a:schemeClr>
          </a:solidFill>
          <a:ln w="12700" cap="sq">
            <a:solidFill>
              <a:schemeClr val="accent2"/>
            </a:solidFill>
            <a:prstDash val="solid"/>
            <a:miter/>
          </a:ln>
        </p:spPr>
        <p:txBody>
          <a:bodyPr vert="horz" wrap="square" lIns="91440" tIns="45720" rIns="91440" bIns="45720" rtlCol="0" anchor="ctr"/>
          <a:lstStyle/>
          <a:p>
            <a:pPr algn="ctr">
              <a:lnSpc>
                <a:spcPct val="110000"/>
              </a:lnSpc>
            </a:pPr>
            <a:endParaRPr kumimoji="1" lang="zh-CN" altLang="en-US"/>
          </a:p>
        </p:txBody>
      </p:sp>
      <p:sp>
        <p:nvSpPr>
          <p:cNvPr id="11" name="矩形: 圆角 21"/>
          <p:cNvSpPr txBox="1"/>
          <p:nvPr/>
        </p:nvSpPr>
        <p:spPr>
          <a:xfrm flipH="1">
            <a:off x="11076130" y="5260369"/>
            <a:ext cx="342900" cy="342900"/>
          </a:xfrm>
          <a:prstGeom prst="roundRect">
            <a:avLst/>
          </a:prstGeom>
          <a:solidFill>
            <a:schemeClr val="accent2"/>
          </a:soli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2" name="13"/>
          <p:cNvSpPr txBox="1"/>
          <p:nvPr/>
        </p:nvSpPr>
        <p:spPr>
          <a:xfrm flipH="1">
            <a:off x="11157538" y="5334283"/>
            <a:ext cx="180081" cy="195072"/>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ahLst/>
            <a:cxn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chemeClr val="bg1"/>
          </a:solidFill>
          <a:ln w="1860"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10159727" y="5260003"/>
            <a:ext cx="853074" cy="343632"/>
          </a:xfrm>
          <a:prstGeom prst="rect">
            <a:avLst/>
          </a:prstGeom>
          <a:noFill/>
          <a:ln w="12700" cap="sq">
            <a:noFill/>
            <a:miter/>
          </a:ln>
        </p:spPr>
        <p:txBody>
          <a:bodyPr vert="horz" wrap="square" lIns="0" tIns="0" rIns="0" bIns="0" rtlCol="0" anchor="ctr"/>
          <a:lstStyle/>
          <a:p>
            <a:pPr algn="r">
              <a:lnSpc>
                <a:spcPct val="100000"/>
              </a:lnSpc>
            </a:pPr>
            <a:r>
              <a:rPr kumimoji="1" lang="en-US" altLang="zh-CN" sz="1600">
                <a:ln w="12700">
                  <a:noFill/>
                </a:ln>
                <a:solidFill>
                  <a:srgbClr val="FFFFFF">
                    <a:alpha val="100000"/>
                  </a:srgbClr>
                </a:solidFill>
                <a:latin typeface="Source Han Sans CN Heavy Bold"/>
                <a:ea typeface="Source Han Sans CN Heavy Bold"/>
                <a:cs typeface="Source Han Sans CN Heavy Bold"/>
              </a:rPr>
              <a:t>Jingchun Jiang</a:t>
            </a:r>
            <a:endParaRPr kumimoji="1" lang="en-US" altLang="zh-CN" sz="1600">
              <a:ln w="12700">
                <a:noFill/>
              </a:ln>
              <a:solidFill>
                <a:srgbClr val="FFFFFF">
                  <a:alpha val="100000"/>
                </a:srgbClr>
              </a:solidFill>
              <a:latin typeface="Source Han Sans CN Heavy Bold"/>
              <a:ea typeface="Source Han Sans CN Heavy Bold"/>
              <a:cs typeface="Source Han Sans CN Heavy Bold"/>
            </a:endParaRPr>
          </a:p>
        </p:txBody>
      </p:sp>
      <p:sp>
        <p:nvSpPr>
          <p:cNvPr id="14" name="标题 1"/>
          <p:cNvSpPr txBox="1"/>
          <p:nvPr/>
        </p:nvSpPr>
        <p:spPr>
          <a:xfrm>
            <a:off x="9453357" y="5260003"/>
            <a:ext cx="664940" cy="343632"/>
          </a:xfrm>
          <a:prstGeom prst="rect">
            <a:avLst/>
          </a:prstGeom>
          <a:noFill/>
          <a:ln w="12700" cap="sq">
            <a:noFill/>
            <a:miter/>
          </a:ln>
        </p:spPr>
        <p:txBody>
          <a:bodyPr vert="horz" wrap="square" lIns="0" tIns="0" rIns="0" bIns="0" rtlCol="0" anchor="ctr"/>
          <a:lstStyle/>
          <a:p>
            <a:pPr algn="r">
              <a:lnSpc>
                <a:spcPct val="100000"/>
              </a:lnSpc>
            </a:pPr>
            <a:endParaRPr kumimoji="1" lang="zh-CN" altLang="en-US"/>
          </a:p>
        </p:txBody>
      </p:sp>
      <p:sp>
        <p:nvSpPr>
          <p:cNvPr id="15" name="矩形: 圆角 25"/>
          <p:cNvSpPr txBox="1"/>
          <p:nvPr/>
        </p:nvSpPr>
        <p:spPr>
          <a:xfrm flipH="1">
            <a:off x="6791611" y="5190519"/>
            <a:ext cx="2249632" cy="482600"/>
          </a:xfrm>
          <a:prstGeom prst="roundRect">
            <a:avLst/>
          </a:prstGeom>
          <a:solidFill>
            <a:schemeClr val="accent1">
              <a:alpha val="40000"/>
            </a:schemeClr>
          </a:solidFill>
          <a:ln w="12700" cap="sq">
            <a:solidFill>
              <a:schemeClr val="accent2"/>
            </a:solidFill>
            <a:prstDash val="solid"/>
            <a:miter/>
          </a:ln>
        </p:spPr>
        <p:txBody>
          <a:bodyPr vert="horz" wrap="square" lIns="91440" tIns="45720" rIns="91440" bIns="45720" rtlCol="0" anchor="ctr"/>
          <a:lstStyle/>
          <a:p>
            <a:pPr algn="ctr">
              <a:lnSpc>
                <a:spcPct val="110000"/>
              </a:lnSpc>
            </a:pPr>
            <a:endParaRPr kumimoji="1" lang="zh-CN" altLang="en-US"/>
          </a:p>
        </p:txBody>
      </p:sp>
      <p:sp>
        <p:nvSpPr>
          <p:cNvPr id="16" name="矩形: 圆角 26"/>
          <p:cNvSpPr txBox="1"/>
          <p:nvPr/>
        </p:nvSpPr>
        <p:spPr>
          <a:xfrm flipH="1">
            <a:off x="8615793" y="5260369"/>
            <a:ext cx="342900" cy="342900"/>
          </a:xfrm>
          <a:prstGeom prst="roundRect">
            <a:avLst/>
          </a:prstGeom>
          <a:solidFill>
            <a:schemeClr val="accent2"/>
          </a:soli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7" name="18"/>
          <p:cNvSpPr txBox="1"/>
          <p:nvPr/>
        </p:nvSpPr>
        <p:spPr>
          <a:xfrm flipH="1">
            <a:off x="8693442" y="5334283"/>
            <a:ext cx="187599" cy="195072"/>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chemeClr val="bg1"/>
          </a:solidFill>
          <a:ln w="1860"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7711794" y="5260003"/>
            <a:ext cx="694790" cy="343632"/>
          </a:xfrm>
          <a:prstGeom prst="rect">
            <a:avLst/>
          </a:prstGeom>
          <a:noFill/>
          <a:ln w="12700" cap="sq">
            <a:noFill/>
            <a:miter/>
          </a:ln>
        </p:spPr>
        <p:txBody>
          <a:bodyPr vert="horz" wrap="square" lIns="0" tIns="0" rIns="0" bIns="0" rtlCol="0" anchor="ctr"/>
          <a:lstStyle/>
          <a:p>
            <a:pPr algn="r">
              <a:lnSpc>
                <a:spcPct val="100000"/>
              </a:lnSpc>
            </a:pPr>
            <a:r>
              <a:rPr kumimoji="1" lang="en-US" altLang="zh-CN" sz="1600">
                <a:ln w="12700">
                  <a:noFill/>
                </a:ln>
                <a:solidFill>
                  <a:srgbClr val="FFFFFF">
                    <a:alpha val="100000"/>
                  </a:srgbClr>
                </a:solidFill>
                <a:latin typeface="Source Han Sans CN Heavy Bold"/>
                <a:ea typeface="Source Han Sans CN Heavy Bold"/>
                <a:cs typeface="Source Han Sans CN Heavy Bold"/>
              </a:rPr>
              <a:t>3/12</a:t>
            </a:r>
            <a:endParaRPr kumimoji="1" lang="zh-CN" altLang="en-US"/>
          </a:p>
        </p:txBody>
      </p:sp>
      <p:sp>
        <p:nvSpPr>
          <p:cNvPr id="19" name="标题 1"/>
          <p:cNvSpPr txBox="1"/>
          <p:nvPr/>
        </p:nvSpPr>
        <p:spPr>
          <a:xfrm>
            <a:off x="6983956" y="5260003"/>
            <a:ext cx="794098" cy="343632"/>
          </a:xfrm>
          <a:prstGeom prst="rect">
            <a:avLst/>
          </a:prstGeom>
          <a:noFill/>
          <a:ln w="12700" cap="sq">
            <a:noFill/>
            <a:miter/>
          </a:ln>
        </p:spPr>
        <p:txBody>
          <a:bodyPr vert="horz" wrap="square" lIns="0" tIns="0" rIns="0" bIns="0" rtlCol="0" anchor="ctr"/>
          <a:lstStyle/>
          <a:p>
            <a:pPr algn="r">
              <a:lnSpc>
                <a:spcPct val="100000"/>
              </a:lnSpc>
            </a:pPr>
            <a:r>
              <a:rPr kumimoji="1" lang="en-US" altLang="zh-CN" sz="1600">
                <a:ln w="12700">
                  <a:noFill/>
                </a:ln>
                <a:solidFill>
                  <a:srgbClr val="FFFFFF">
                    <a:alpha val="100000"/>
                  </a:srgbClr>
                </a:solidFill>
                <a:latin typeface="思源黑体 CN Regular"/>
                <a:ea typeface="思源黑体 CN Regular"/>
                <a:cs typeface="思源黑体 CN Regular"/>
              </a:rPr>
              <a:t>2026</a:t>
            </a:r>
            <a:endParaRPr kumimoji="1"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txBox="1"/>
          <p:nvPr/>
        </p:nvSpPr>
        <p:spPr>
          <a:xfrm>
            <a:off x="0" y="0"/>
            <a:ext cx="12192000" cy="6858000"/>
          </a:xfrm>
          <a:prstGeom prst="rect">
            <a:avLst/>
          </a:prstGeom>
          <a:gradFill>
            <a:gsLst>
              <a:gs pos="0">
                <a:schemeClr val="accent1">
                  <a:lumMod val="20000"/>
                  <a:lumOff val="80000"/>
                </a:schemeClr>
              </a:gs>
              <a:gs pos="100000">
                <a:schemeClr val="accent1">
                  <a:lumMod val="20000"/>
                  <a:lumOff val="80000"/>
                  <a:alpha val="0"/>
                </a:schemeClr>
              </a:gs>
            </a:gsLst>
            <a:lin ang="30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任意多边形: 形状 41"/>
          <p:cNvSpPr txBox="1"/>
          <p:nvPr/>
        </p:nvSpPr>
        <p:spPr>
          <a:xfrm>
            <a:off x="0" y="2164948"/>
            <a:ext cx="12192000" cy="2680821"/>
          </a:xfrm>
          <a:custGeom>
            <a:avLst/>
            <a:gdLst>
              <a:gd name="connsiteX0" fmla="*/ 0 w 12192000"/>
              <a:gd name="connsiteY0" fmla="*/ 0 h 2680821"/>
              <a:gd name="connsiteX1" fmla="*/ 162344 w 12192000"/>
              <a:gd name="connsiteY1" fmla="*/ 136036 h 2680821"/>
              <a:gd name="connsiteX2" fmla="*/ 1613880 w 12192000"/>
              <a:gd name="connsiteY2" fmla="*/ 1009198 h 2680821"/>
              <a:gd name="connsiteX3" fmla="*/ 5943602 w 12192000"/>
              <a:gd name="connsiteY3" fmla="*/ 1844375 h 2680821"/>
              <a:gd name="connsiteX4" fmla="*/ 11226800 w 12192000"/>
              <a:gd name="connsiteY4" fmla="*/ 1255237 h 2680821"/>
              <a:gd name="connsiteX5" fmla="*/ 12156281 w 12192000"/>
              <a:gd name="connsiteY5" fmla="*/ 1313788 h 2680821"/>
              <a:gd name="connsiteX6" fmla="*/ 12192000 w 12192000"/>
              <a:gd name="connsiteY6" fmla="*/ 1319337 h 2680821"/>
              <a:gd name="connsiteX7" fmla="*/ 12192000 w 12192000"/>
              <a:gd name="connsiteY7" fmla="*/ 2282361 h 2680821"/>
              <a:gd name="connsiteX8" fmla="*/ 11966744 w 12192000"/>
              <a:gd name="connsiteY8" fmla="*/ 2210459 h 2680821"/>
              <a:gd name="connsiteX9" fmla="*/ 10858126 w 12192000"/>
              <a:gd name="connsiteY9" fmla="*/ 1956213 h 2680821"/>
              <a:gd name="connsiteX10" fmla="*/ 7739380 w 12192000"/>
              <a:gd name="connsiteY10" fmla="*/ 1852433 h 2680821"/>
              <a:gd name="connsiteX11" fmla="*/ 2463800 w 12192000"/>
              <a:gd name="connsiteY11" fmla="*/ 2679880 h 2680821"/>
              <a:gd name="connsiteX12" fmla="*/ 218468 w 12192000"/>
              <a:gd name="connsiteY12" fmla="*/ 2331361 h 2680821"/>
              <a:gd name="connsiteX13" fmla="*/ 0 w 12192000"/>
              <a:gd name="connsiteY13" fmla="*/ 2237401 h 2680821"/>
            </a:gdLst>
            <a:ahLst/>
            <a:cxnLst/>
            <a:rect l="l" t="t" r="r" b="b"/>
            <a:pathLst>
              <a:path w="12192000" h="2680821">
                <a:moveTo>
                  <a:pt x="0" y="0"/>
                </a:moveTo>
                <a:lnTo>
                  <a:pt x="162344" y="136036"/>
                </a:lnTo>
                <a:cubicBezTo>
                  <a:pt x="527097" y="431626"/>
                  <a:pt x="1000879" y="751977"/>
                  <a:pt x="1613880" y="1009198"/>
                </a:cubicBezTo>
                <a:cubicBezTo>
                  <a:pt x="3248551" y="1695120"/>
                  <a:pt x="4798649" y="1846215"/>
                  <a:pt x="5943602" y="1844375"/>
                </a:cubicBezTo>
                <a:cubicBezTo>
                  <a:pt x="7088554" y="1842536"/>
                  <a:pt x="9918700" y="1251480"/>
                  <a:pt x="11226800" y="1255237"/>
                </a:cubicBezTo>
                <a:cubicBezTo>
                  <a:pt x="11553825" y="1256177"/>
                  <a:pt x="11867356" y="1277717"/>
                  <a:pt x="12156281" y="1313788"/>
                </a:cubicBezTo>
                <a:lnTo>
                  <a:pt x="12192000" y="1319337"/>
                </a:lnTo>
                <a:lnTo>
                  <a:pt x="12192000" y="2282361"/>
                </a:lnTo>
                <a:lnTo>
                  <a:pt x="11966744" y="2210459"/>
                </a:lnTo>
                <a:cubicBezTo>
                  <a:pt x="11597925" y="2096607"/>
                  <a:pt x="11198327" y="1988984"/>
                  <a:pt x="10858126" y="1956213"/>
                </a:cubicBezTo>
                <a:cubicBezTo>
                  <a:pt x="9950923" y="1868821"/>
                  <a:pt x="8886974" y="1731822"/>
                  <a:pt x="7739380" y="1852433"/>
                </a:cubicBezTo>
                <a:cubicBezTo>
                  <a:pt x="6591786" y="1973044"/>
                  <a:pt x="5217584" y="2710749"/>
                  <a:pt x="2463800" y="2679880"/>
                </a:cubicBezTo>
                <a:cubicBezTo>
                  <a:pt x="1431132" y="2668304"/>
                  <a:pt x="720527" y="2525117"/>
                  <a:pt x="218468" y="2331361"/>
                </a:cubicBezTo>
                <a:lnTo>
                  <a:pt x="0" y="2237401"/>
                </a:lnTo>
                <a:close/>
              </a:path>
            </a:pathLst>
          </a:custGeom>
          <a:solidFill>
            <a:schemeClr val="accent1"/>
          </a:solidFill>
          <a:ln w="12700" cap="sq">
            <a:noFill/>
            <a:prstDash val="solid"/>
            <a:miter/>
          </a:ln>
        </p:spPr>
        <p:txBody>
          <a:bodyPr vert="horz" wrap="square" lIns="91440" tIns="45720" rIns="91440" bIns="45720" rtlCol="0" anchor="ctr"/>
          <a:lstStyle/>
          <a:p>
            <a:pPr algn="ctr">
              <a:lnSpc>
                <a:spcPct val="100000"/>
              </a:lnSpc>
            </a:pPr>
            <a:endParaRPr kumimoji="1" lang="zh-CN" altLang="en-US"/>
          </a:p>
        </p:txBody>
      </p:sp>
      <p:sp>
        <p:nvSpPr>
          <p:cNvPr id="4" name="文本框 9"/>
          <p:cNvSpPr txBox="1"/>
          <p:nvPr/>
        </p:nvSpPr>
        <p:spPr>
          <a:xfrm>
            <a:off x="1653104" y="1686986"/>
            <a:ext cx="3632200" cy="600056"/>
          </a:xfrm>
          <a:prstGeom prst="rect">
            <a:avLst/>
          </a:prstGeom>
          <a:noFill/>
          <a:ln>
            <a:noFill/>
          </a:ln>
        </p:spPr>
        <p:txBody>
          <a:bodyPr vert="horz" wrap="square" lIns="0" tIns="0" rIns="0" bIns="0" rtlCol="0" anchor="t">
            <a:spAutoFit/>
          </a:bodyPr>
          <a:lstStyle/>
          <a:p>
            <a:pPr algn="l">
              <a:lnSpc>
                <a:spcPct val="150000"/>
              </a:lnSpc>
            </a:pPr>
            <a:r>
              <a:rPr kumimoji="1" lang="en-US" altLang="zh-CN" sz="1300">
                <a:ln w="12700">
                  <a:noFill/>
                </a:ln>
                <a:solidFill>
                  <a:srgbClr val="000000">
                    <a:alpha val="100000"/>
                  </a:srgbClr>
                </a:solidFill>
                <a:latin typeface="Source Han Sans CN Normal"/>
                <a:ea typeface="Source Han Sans CN Normal"/>
                <a:cs typeface="Source Han Sans CN Normal"/>
              </a:rPr>
              <a:t>• Generative AI tools became popular after ChatGPT was released in 2022.</a:t>
            </a:r>
            <a:endParaRPr kumimoji="1" lang="zh-CN" altLang="en-US"/>
          </a:p>
        </p:txBody>
      </p:sp>
      <p:sp>
        <p:nvSpPr>
          <p:cNvPr id="5" name="文本框 10"/>
          <p:cNvSpPr txBox="1"/>
          <p:nvPr/>
        </p:nvSpPr>
        <p:spPr>
          <a:xfrm>
            <a:off x="6214034" y="2042064"/>
            <a:ext cx="3632200" cy="600056"/>
          </a:xfrm>
          <a:prstGeom prst="rect">
            <a:avLst/>
          </a:prstGeom>
          <a:noFill/>
          <a:ln>
            <a:noFill/>
          </a:ln>
        </p:spPr>
        <p:txBody>
          <a:bodyPr vert="horz" wrap="square" lIns="0" tIns="0" rIns="0" bIns="0" rtlCol="0" anchor="t">
            <a:spAutoFit/>
          </a:bodyPr>
          <a:lstStyle/>
          <a:p>
            <a:pPr algn="l">
              <a:lnSpc>
                <a:spcPct val="150000"/>
              </a:lnSpc>
            </a:pPr>
            <a:r>
              <a:rPr kumimoji="1" lang="en-US" altLang="zh-CN" sz="1300">
                <a:ln w="12700">
                  <a:noFill/>
                </a:ln>
                <a:solidFill>
                  <a:srgbClr val="000000">
                    <a:alpha val="100000"/>
                  </a:srgbClr>
                </a:solidFill>
                <a:latin typeface="Source Han Sans CN Normal"/>
                <a:ea typeface="Source Han Sans CN Normal"/>
                <a:cs typeface="Source Han Sans CN Normal"/>
              </a:rPr>
              <a:t>• Teachers and researchers started thinking about how students should learn to use AI.</a:t>
            </a:r>
            <a:endParaRPr kumimoji="1" lang="zh-CN" altLang="en-US"/>
          </a:p>
        </p:txBody>
      </p:sp>
      <p:sp>
        <p:nvSpPr>
          <p:cNvPr id="6" name="文本框 12"/>
          <p:cNvSpPr txBox="1"/>
          <p:nvPr/>
        </p:nvSpPr>
        <p:spPr>
          <a:xfrm>
            <a:off x="3155910" y="5063114"/>
            <a:ext cx="3632200" cy="600056"/>
          </a:xfrm>
          <a:prstGeom prst="rect">
            <a:avLst/>
          </a:prstGeom>
          <a:noFill/>
          <a:ln>
            <a:noFill/>
          </a:ln>
        </p:spPr>
        <p:txBody>
          <a:bodyPr vert="horz" wrap="square" lIns="0" tIns="0" rIns="0" bIns="0" rtlCol="0" anchor="t">
            <a:spAutoFit/>
          </a:bodyPr>
          <a:lstStyle/>
          <a:p>
            <a:pPr algn="l">
              <a:lnSpc>
                <a:spcPct val="150000"/>
              </a:lnSpc>
            </a:pPr>
            <a:r>
              <a:rPr kumimoji="1" lang="en-US" altLang="zh-CN" sz="1300">
                <a:ln w="12700">
                  <a:noFill/>
                </a:ln>
                <a:solidFill>
                  <a:srgbClr val="000000">
                    <a:alpha val="100000"/>
                  </a:srgbClr>
                </a:solidFill>
                <a:latin typeface="Source Han Sans CN Normal"/>
                <a:ea typeface="Source Han Sans CN Normal"/>
                <a:cs typeface="Source Han Sans CN Normal"/>
              </a:rPr>
              <a:t>• Many universities began discussing how AI may change teaching and learning.</a:t>
            </a:r>
            <a:endParaRPr kumimoji="1" lang="zh-CN" altLang="en-US"/>
          </a:p>
        </p:txBody>
      </p:sp>
      <p:sp>
        <p:nvSpPr>
          <p:cNvPr id="7" name="文本框 13"/>
          <p:cNvSpPr txBox="1"/>
          <p:nvPr/>
        </p:nvSpPr>
        <p:spPr>
          <a:xfrm>
            <a:off x="7830090" y="4499617"/>
            <a:ext cx="3632200" cy="600056"/>
          </a:xfrm>
          <a:prstGeom prst="rect">
            <a:avLst/>
          </a:prstGeom>
          <a:noFill/>
          <a:ln>
            <a:noFill/>
          </a:ln>
        </p:spPr>
        <p:txBody>
          <a:bodyPr vert="horz" wrap="square" lIns="0" tIns="0" rIns="0" bIns="0" rtlCol="0" anchor="t">
            <a:spAutoFit/>
          </a:bodyPr>
          <a:lstStyle/>
          <a:p>
            <a:pPr algn="l">
              <a:lnSpc>
                <a:spcPct val="150000"/>
              </a:lnSpc>
            </a:pPr>
            <a:r>
              <a:rPr kumimoji="1" lang="en-US" altLang="zh-CN" sz="1300">
                <a:ln w="12700">
                  <a:noFill/>
                </a:ln>
                <a:solidFill>
                  <a:srgbClr val="000000">
                    <a:alpha val="100000"/>
                  </a:srgbClr>
                </a:solidFill>
                <a:latin typeface="Source Han Sans CN Normal"/>
                <a:ea typeface="Source Han Sans CN Normal"/>
                <a:cs typeface="Source Han Sans CN Normal"/>
              </a:rPr>
              <a:t>• This led to the idea of AI literacy in higher education.</a:t>
            </a:r>
            <a:endParaRPr kumimoji="1" lang="zh-CN" altLang="en-US"/>
          </a:p>
        </p:txBody>
      </p:sp>
      <p:sp>
        <p:nvSpPr>
          <p:cNvPr id="8" name="矩形 6"/>
          <p:cNvSpPr txBox="1"/>
          <p:nvPr/>
        </p:nvSpPr>
        <p:spPr>
          <a:xfrm>
            <a:off x="1450539" y="1686986"/>
            <a:ext cx="28388" cy="1360967"/>
          </a:xfrm>
          <a:prstGeom prst="rect">
            <a:avLst/>
          </a:prstGeom>
          <a:gradFill>
            <a:gsLst>
              <a:gs pos="0">
                <a:schemeClr val="accent1"/>
              </a:gs>
              <a:gs pos="100000">
                <a:schemeClr val="accent1">
                  <a:lumMod val="20000"/>
                  <a:lumOff val="80000"/>
                  <a:alpha val="0"/>
                </a:schemeClr>
              </a:gs>
            </a:gsLst>
            <a:lin ang="5400000" scaled="1"/>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9" name="矩形 7"/>
          <p:cNvSpPr txBox="1"/>
          <p:nvPr/>
        </p:nvSpPr>
        <p:spPr>
          <a:xfrm>
            <a:off x="6014467" y="2042064"/>
            <a:ext cx="28388" cy="1646770"/>
          </a:xfrm>
          <a:prstGeom prst="rect">
            <a:avLst/>
          </a:prstGeom>
          <a:gradFill>
            <a:gsLst>
              <a:gs pos="0">
                <a:schemeClr val="accent1"/>
              </a:gs>
              <a:gs pos="100000">
                <a:schemeClr val="accent1">
                  <a:lumMod val="20000"/>
                  <a:lumOff val="80000"/>
                  <a:alpha val="0"/>
                </a:schemeClr>
              </a:gs>
            </a:gsLst>
            <a:lin ang="5400000" scaled="1"/>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0" name="矩形 8"/>
          <p:cNvSpPr txBox="1"/>
          <p:nvPr/>
        </p:nvSpPr>
        <p:spPr>
          <a:xfrm flipV="1">
            <a:off x="7595617" y="4295532"/>
            <a:ext cx="28388" cy="1497064"/>
          </a:xfrm>
          <a:prstGeom prst="rect">
            <a:avLst/>
          </a:prstGeom>
          <a:gradFill>
            <a:gsLst>
              <a:gs pos="0">
                <a:schemeClr val="accent1"/>
              </a:gs>
              <a:gs pos="100000">
                <a:schemeClr val="accent1">
                  <a:lumMod val="20000"/>
                  <a:lumOff val="80000"/>
                  <a:alpha val="0"/>
                </a:schemeClr>
              </a:gs>
            </a:gsLst>
            <a:lin ang="5400000" scaled="1"/>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1" name="矩形 11"/>
          <p:cNvSpPr txBox="1"/>
          <p:nvPr/>
        </p:nvSpPr>
        <p:spPr>
          <a:xfrm flipV="1">
            <a:off x="2917389" y="4995126"/>
            <a:ext cx="28388" cy="1360967"/>
          </a:xfrm>
          <a:prstGeom prst="rect">
            <a:avLst/>
          </a:prstGeom>
          <a:gradFill>
            <a:gsLst>
              <a:gs pos="0">
                <a:schemeClr val="accent1"/>
              </a:gs>
              <a:gs pos="100000">
                <a:schemeClr val="accent1">
                  <a:lumMod val="20000"/>
                  <a:lumOff val="80000"/>
                  <a:alpha val="0"/>
                </a:schemeClr>
              </a:gs>
            </a:gsLst>
            <a:lin ang="5400000" scaled="1"/>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810593" y="236733"/>
            <a:ext cx="7780158" cy="432000"/>
          </a:xfrm>
          <a:prstGeom prst="rect">
            <a:avLst/>
          </a:prstGeom>
          <a:noFill/>
          <a:ln cap="sq">
            <a:noFill/>
          </a:ln>
        </p:spPr>
        <p:txBody>
          <a:bodyPr vert="horz" wrap="square" lIns="0" tIns="0" rIns="0" bIns="0" rtlCol="0" anchor="ctr"/>
          <a:lstStyle/>
          <a:p>
            <a:pPr algn="l">
              <a:lnSpc>
                <a:spcPct val="150000"/>
              </a:lnSpc>
            </a:pPr>
            <a:r>
              <a:rPr kumimoji="1" lang="en-US" altLang="zh-CN" sz="2200">
                <a:ln w="12700">
                  <a:noFill/>
                </a:ln>
                <a:solidFill>
                  <a:srgbClr val="000000">
                    <a:alpha val="100000"/>
                  </a:srgbClr>
                </a:solidFill>
                <a:latin typeface="Source Han Sans CN Bold Bold"/>
                <a:ea typeface="Source Han Sans CN Bold Bold"/>
                <a:cs typeface="Source Han Sans CN Bold Bold"/>
              </a:rPr>
              <a:t>Background</a:t>
            </a:r>
            <a:endParaRPr kumimoji="1" lang="zh-CN" altLang="en-US"/>
          </a:p>
        </p:txBody>
      </p:sp>
      <p:sp>
        <p:nvSpPr>
          <p:cNvPr id="13" name="标题 1"/>
          <p:cNvSpPr txBox="1"/>
          <p:nvPr/>
        </p:nvSpPr>
        <p:spPr>
          <a:xfrm rot="20157515" flipH="1">
            <a:off x="89142" y="450890"/>
            <a:ext cx="907217" cy="994371"/>
          </a:xfrm>
          <a:prstGeom prst="arc">
            <a:avLst>
              <a:gd name="adj1" fmla="val 14337854"/>
              <a:gd name="adj2" fmla="val 18965015"/>
            </a:avLst>
          </a:prstGeom>
          <a:noFill/>
          <a:ln w="12700" cap="flat">
            <a:solidFill>
              <a:schemeClr val="accent1"/>
            </a:solidFill>
            <a:miter/>
            <a:headEnd type="triangle" w="lg" len="lg"/>
            <a:tailEnd type="oval"/>
          </a:ln>
          <a:effectLst/>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txBox="1"/>
          <p:nvPr/>
        </p:nvSpPr>
        <p:spPr>
          <a:xfrm>
            <a:off x="0" y="0"/>
            <a:ext cx="12192000" cy="6858000"/>
          </a:xfrm>
          <a:prstGeom prst="rect">
            <a:avLst/>
          </a:prstGeom>
          <a:gradFill>
            <a:gsLst>
              <a:gs pos="0">
                <a:schemeClr val="accent1">
                  <a:lumMod val="20000"/>
                  <a:lumOff val="80000"/>
                </a:schemeClr>
              </a:gs>
              <a:gs pos="100000">
                <a:schemeClr val="accent1">
                  <a:lumMod val="20000"/>
                  <a:lumOff val="80000"/>
                  <a:alpha val="0"/>
                </a:schemeClr>
              </a:gs>
            </a:gsLst>
            <a:lin ang="30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圆: 空心 1"/>
          <p:cNvSpPr txBox="1"/>
          <p:nvPr/>
        </p:nvSpPr>
        <p:spPr>
          <a:xfrm>
            <a:off x="3042878" y="1847190"/>
            <a:ext cx="6106244" cy="6106240"/>
          </a:xfrm>
          <a:prstGeom prst="donut">
            <a:avLst>
              <a:gd name="adj" fmla="val 13495"/>
            </a:avLst>
          </a:prstGeom>
          <a:gradFill>
            <a:gsLst>
              <a:gs pos="0">
                <a:schemeClr val="accent2">
                  <a:lumMod val="20000"/>
                  <a:lumOff val="80000"/>
                  <a:alpha val="50000"/>
                </a:schemeClr>
              </a:gs>
              <a:gs pos="87000">
                <a:schemeClr val="accent2">
                  <a:lumMod val="20000"/>
                  <a:lumOff val="80000"/>
                  <a:alpha val="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弧形 23"/>
          <p:cNvSpPr txBox="1"/>
          <p:nvPr/>
        </p:nvSpPr>
        <p:spPr>
          <a:xfrm>
            <a:off x="3503714" y="2277755"/>
            <a:ext cx="5184574" cy="5207496"/>
          </a:xfrm>
          <a:prstGeom prst="arc">
            <a:avLst>
              <a:gd name="adj1" fmla="val 8489854"/>
              <a:gd name="adj2" fmla="val 2397546"/>
            </a:avLst>
          </a:prstGeom>
          <a:noFill/>
          <a:ln w="15875" cap="sq">
            <a:gradFill>
              <a:gsLst>
                <a:gs pos="0">
                  <a:schemeClr val="accent3"/>
                </a:gs>
                <a:gs pos="95000">
                  <a:schemeClr val="accent1">
                    <a:lumMod val="45000"/>
                    <a:lumOff val="55000"/>
                    <a:alpha val="0"/>
                  </a:schemeClr>
                </a:gs>
              </a:gsLst>
              <a:lin ang="5400000" scaled="0"/>
            </a:gradFill>
            <a:miter/>
          </a:ln>
        </p:spPr>
        <p:txBody>
          <a:bodyPr vert="horz" wrap="square" lIns="91440" tIns="45720" rIns="91440" bIns="45720" rtlCol="0" anchor="ctr"/>
          <a:lstStyle/>
          <a:p>
            <a:pPr algn="ctr">
              <a:lnSpc>
                <a:spcPct val="110000"/>
              </a:lnSpc>
            </a:pPr>
            <a:endParaRPr kumimoji="1" lang="zh-CN" altLang="en-US"/>
          </a:p>
        </p:txBody>
      </p:sp>
      <p:sp>
        <p:nvSpPr>
          <p:cNvPr id="5" name="文本框 3"/>
          <p:cNvSpPr txBox="1"/>
          <p:nvPr/>
        </p:nvSpPr>
        <p:spPr>
          <a:xfrm>
            <a:off x="420436" y="4628383"/>
            <a:ext cx="2476500" cy="1038558"/>
          </a:xfrm>
          <a:prstGeom prst="rect">
            <a:avLst/>
          </a:prstGeom>
          <a:noFill/>
          <a:ln>
            <a:noFill/>
          </a:ln>
        </p:spPr>
        <p:txBody>
          <a:bodyPr vert="horz" wrap="square" lIns="0" tIns="0" rIns="0" bIns="0" rtlCol="0" anchor="t">
            <a:spAutoFit/>
          </a:bodyPr>
          <a:lstStyle/>
          <a:p>
            <a:pPr algn="ctr">
              <a:lnSpc>
                <a:spcPct val="150000"/>
              </a:lnSpc>
            </a:pPr>
            <a:r>
              <a:rPr kumimoji="1" lang="en-US" altLang="zh-CN" sz="1500">
                <a:ln w="12700">
                  <a:noFill/>
                </a:ln>
                <a:solidFill>
                  <a:srgbClr val="262626">
                    <a:alpha val="100000"/>
                  </a:srgbClr>
                </a:solidFill>
                <a:latin typeface="Source Han Sans CN Normal"/>
                <a:ea typeface="Source Han Sans CN Normal"/>
                <a:cs typeface="Source Han Sans CN Normal"/>
              </a:rPr>
              <a:t>AI literacy means understanding what AI is and how it works.</a:t>
            </a:r>
            <a:endParaRPr kumimoji="1" lang="zh-CN" altLang="en-US"/>
          </a:p>
        </p:txBody>
      </p:sp>
      <p:sp>
        <p:nvSpPr>
          <p:cNvPr id="6" name="矩形 4"/>
          <p:cNvSpPr txBox="1"/>
          <p:nvPr/>
        </p:nvSpPr>
        <p:spPr>
          <a:xfrm>
            <a:off x="1542739" y="4527700"/>
            <a:ext cx="228594" cy="30479"/>
          </a:xfrm>
          <a:prstGeom prst="rect">
            <a:avLst/>
          </a:prstGeom>
          <a:solidFill>
            <a:schemeClr val="accent3"/>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文本框 8"/>
          <p:cNvSpPr txBox="1"/>
          <p:nvPr/>
        </p:nvSpPr>
        <p:spPr>
          <a:xfrm>
            <a:off x="420436" y="1984989"/>
            <a:ext cx="2476500" cy="692372"/>
          </a:xfrm>
          <a:prstGeom prst="rect">
            <a:avLst/>
          </a:prstGeom>
          <a:noFill/>
          <a:ln>
            <a:noFill/>
          </a:ln>
        </p:spPr>
        <p:txBody>
          <a:bodyPr vert="horz" wrap="square" lIns="0" tIns="0" rIns="0" bIns="0" rtlCol="0" anchor="t">
            <a:spAutoFit/>
          </a:bodyPr>
          <a:lstStyle/>
          <a:p>
            <a:pPr algn="ctr">
              <a:lnSpc>
                <a:spcPct val="150000"/>
              </a:lnSpc>
            </a:pPr>
            <a:r>
              <a:rPr kumimoji="1" lang="en-US" altLang="zh-CN" sz="1500">
                <a:ln w="12700">
                  <a:noFill/>
                </a:ln>
                <a:solidFill>
                  <a:srgbClr val="262626">
                    <a:alpha val="100000"/>
                  </a:srgbClr>
                </a:solidFill>
                <a:latin typeface="Source Han Sans CN Normal"/>
                <a:ea typeface="Source Han Sans CN Normal"/>
                <a:cs typeface="Source Han Sans CN Normal"/>
              </a:rPr>
              <a:t>It includes the ability to use AI tools responsibly.</a:t>
            </a:r>
            <a:endParaRPr kumimoji="1" lang="zh-CN" altLang="en-US"/>
          </a:p>
        </p:txBody>
      </p:sp>
      <p:sp>
        <p:nvSpPr>
          <p:cNvPr id="8" name="矩形 9"/>
          <p:cNvSpPr txBox="1"/>
          <p:nvPr/>
        </p:nvSpPr>
        <p:spPr>
          <a:xfrm>
            <a:off x="1542739" y="1884306"/>
            <a:ext cx="228594" cy="30479"/>
          </a:xfrm>
          <a:prstGeom prst="rect">
            <a:avLst/>
          </a:prstGeom>
          <a:solidFill>
            <a:schemeClr val="accent3"/>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文本框 11"/>
          <p:cNvSpPr txBox="1"/>
          <p:nvPr/>
        </p:nvSpPr>
        <p:spPr>
          <a:xfrm>
            <a:off x="9298364" y="1984989"/>
            <a:ext cx="2476500" cy="692372"/>
          </a:xfrm>
          <a:prstGeom prst="rect">
            <a:avLst/>
          </a:prstGeom>
          <a:noFill/>
          <a:ln>
            <a:noFill/>
          </a:ln>
        </p:spPr>
        <p:txBody>
          <a:bodyPr vert="horz" wrap="square" lIns="0" tIns="0" rIns="0" bIns="0" rtlCol="0" anchor="t">
            <a:spAutoFit/>
          </a:bodyPr>
          <a:lstStyle/>
          <a:p>
            <a:pPr algn="ctr">
              <a:lnSpc>
                <a:spcPct val="150000"/>
              </a:lnSpc>
            </a:pPr>
            <a:r>
              <a:rPr kumimoji="1" lang="en-US" altLang="zh-CN" sz="1500">
                <a:ln w="12700">
                  <a:noFill/>
                </a:ln>
                <a:solidFill>
                  <a:srgbClr val="262626">
                    <a:alpha val="100000"/>
                  </a:srgbClr>
                </a:solidFill>
                <a:latin typeface="Source Han Sans CN Normal"/>
                <a:ea typeface="Source Han Sans CN Normal"/>
                <a:cs typeface="Source Han Sans CN Normal"/>
              </a:rPr>
              <a:t>Students should also evaluate AI critically.</a:t>
            </a:r>
            <a:endParaRPr kumimoji="1" lang="zh-CN" altLang="en-US"/>
          </a:p>
        </p:txBody>
      </p:sp>
      <p:sp>
        <p:nvSpPr>
          <p:cNvPr id="10" name="矩形 12"/>
          <p:cNvSpPr txBox="1"/>
          <p:nvPr/>
        </p:nvSpPr>
        <p:spPr>
          <a:xfrm>
            <a:off x="10420667" y="1884306"/>
            <a:ext cx="228594" cy="30479"/>
          </a:xfrm>
          <a:prstGeom prst="rect">
            <a:avLst/>
          </a:prstGeom>
          <a:solidFill>
            <a:schemeClr val="accent3"/>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文本框 14"/>
          <p:cNvSpPr txBox="1"/>
          <p:nvPr/>
        </p:nvSpPr>
        <p:spPr>
          <a:xfrm>
            <a:off x="9298364" y="4628383"/>
            <a:ext cx="2476500" cy="1038558"/>
          </a:xfrm>
          <a:prstGeom prst="rect">
            <a:avLst/>
          </a:prstGeom>
          <a:noFill/>
          <a:ln>
            <a:noFill/>
          </a:ln>
        </p:spPr>
        <p:txBody>
          <a:bodyPr vert="horz" wrap="square" lIns="0" tIns="0" rIns="0" bIns="0" rtlCol="0" anchor="t">
            <a:spAutoFit/>
          </a:bodyPr>
          <a:lstStyle/>
          <a:p>
            <a:pPr algn="ctr">
              <a:lnSpc>
                <a:spcPct val="150000"/>
              </a:lnSpc>
            </a:pPr>
            <a:r>
              <a:rPr kumimoji="1" lang="en-US" altLang="zh-CN" sz="1500">
                <a:ln w="12700">
                  <a:noFill/>
                </a:ln>
                <a:solidFill>
                  <a:srgbClr val="262626">
                    <a:alpha val="100000"/>
                  </a:srgbClr>
                </a:solidFill>
                <a:latin typeface="Source Han Sans CN Normal"/>
                <a:ea typeface="Source Han Sans CN Normal"/>
                <a:cs typeface="Source Han Sans CN Normal"/>
              </a:rPr>
              <a:t>AI literacy helps people work with AI in school, work, and society.</a:t>
            </a:r>
            <a:endParaRPr kumimoji="1" lang="zh-CN" altLang="en-US"/>
          </a:p>
        </p:txBody>
      </p:sp>
      <p:sp>
        <p:nvSpPr>
          <p:cNvPr id="12" name="矩形 15"/>
          <p:cNvSpPr txBox="1"/>
          <p:nvPr/>
        </p:nvSpPr>
        <p:spPr>
          <a:xfrm>
            <a:off x="10420667" y="4527700"/>
            <a:ext cx="228594" cy="30479"/>
          </a:xfrm>
          <a:prstGeom prst="rect">
            <a:avLst/>
          </a:prstGeom>
          <a:solidFill>
            <a:schemeClr val="accent3"/>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椭圆 16"/>
          <p:cNvSpPr txBox="1"/>
          <p:nvPr/>
        </p:nvSpPr>
        <p:spPr>
          <a:xfrm>
            <a:off x="3487002" y="4392113"/>
            <a:ext cx="115253" cy="115253"/>
          </a:xfrm>
          <a:prstGeom prst="ellipse">
            <a:avLst/>
          </a:prstGeom>
          <a:solidFill>
            <a:schemeClr val="accent2"/>
          </a:solidFill>
          <a:ln w="25400" cap="sq">
            <a:solidFill>
              <a:schemeClr val="bg1"/>
            </a:solidFill>
            <a:miter/>
          </a:ln>
          <a:effectLst>
            <a:outerShdw blurRad="88900" dist="63500" dir="2700000" sx="95000" sy="95000" algn="tl" rotWithShape="0">
              <a:schemeClr val="accent2">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4" name="椭圆 17"/>
          <p:cNvSpPr txBox="1"/>
          <p:nvPr/>
        </p:nvSpPr>
        <p:spPr>
          <a:xfrm>
            <a:off x="4655840" y="2613670"/>
            <a:ext cx="115253" cy="115253"/>
          </a:xfrm>
          <a:prstGeom prst="ellipse">
            <a:avLst/>
          </a:prstGeom>
          <a:solidFill>
            <a:schemeClr val="accent2"/>
          </a:solidFill>
          <a:ln w="25400" cap="sq">
            <a:solidFill>
              <a:schemeClr val="bg1"/>
            </a:solidFill>
            <a:miter/>
          </a:ln>
          <a:effectLst>
            <a:outerShdw blurRad="88900" dist="63500" dir="2700000" sx="95000" sy="95000" algn="tl" rotWithShape="0">
              <a:schemeClr val="accent2">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5" name="椭圆 18"/>
          <p:cNvSpPr txBox="1"/>
          <p:nvPr/>
        </p:nvSpPr>
        <p:spPr>
          <a:xfrm>
            <a:off x="7419491" y="2613670"/>
            <a:ext cx="115253" cy="115253"/>
          </a:xfrm>
          <a:prstGeom prst="ellipse">
            <a:avLst/>
          </a:prstGeom>
          <a:solidFill>
            <a:schemeClr val="accent2"/>
          </a:solidFill>
          <a:ln w="25400" cap="sq">
            <a:solidFill>
              <a:schemeClr val="bg1"/>
            </a:solidFill>
            <a:miter/>
          </a:ln>
          <a:effectLst>
            <a:outerShdw blurRad="88900" dist="63500" dir="2700000" sx="95000" sy="95000" algn="tl" rotWithShape="0">
              <a:schemeClr val="accent2">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6" name="椭圆 19"/>
          <p:cNvSpPr txBox="1"/>
          <p:nvPr/>
        </p:nvSpPr>
        <p:spPr>
          <a:xfrm>
            <a:off x="8592017" y="4392113"/>
            <a:ext cx="115253" cy="115253"/>
          </a:xfrm>
          <a:prstGeom prst="ellipse">
            <a:avLst/>
          </a:prstGeom>
          <a:solidFill>
            <a:schemeClr val="accent2"/>
          </a:solidFill>
          <a:ln w="25400" cap="sq">
            <a:solidFill>
              <a:schemeClr val="bg1"/>
            </a:solidFill>
            <a:miter/>
          </a:ln>
          <a:effectLst>
            <a:outerShdw blurRad="88900" dist="63500" dir="2700000" sx="95000" sy="95000" algn="tl" rotWithShape="0">
              <a:schemeClr val="accent2">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7" name="AIPPT23"/>
          <p:cNvSpPr txBox="1"/>
          <p:nvPr/>
        </p:nvSpPr>
        <p:spPr>
          <a:xfrm>
            <a:off x="1422361" y="1280839"/>
            <a:ext cx="454208" cy="454208"/>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ahLst/>
            <a:cxn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gradFill>
            <a:gsLst>
              <a:gs pos="0">
                <a:schemeClr val="accent1"/>
              </a:gs>
              <a:gs pos="100000">
                <a:schemeClr val="accent1">
                  <a:lumMod val="60000"/>
                  <a:lumOff val="40000"/>
                </a:schemeClr>
              </a:gs>
            </a:gsLst>
            <a:lin ang="5400000" scaled="0"/>
          </a:gra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8" name="AIPPT24"/>
          <p:cNvSpPr txBox="1"/>
          <p:nvPr/>
        </p:nvSpPr>
        <p:spPr>
          <a:xfrm>
            <a:off x="1446542" y="3902378"/>
            <a:ext cx="436807" cy="454208"/>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gradFill>
            <a:gsLst>
              <a:gs pos="0">
                <a:schemeClr val="accent1"/>
              </a:gs>
              <a:gs pos="100000">
                <a:schemeClr val="accent1">
                  <a:lumMod val="60000"/>
                  <a:lumOff val="40000"/>
                </a:schemeClr>
              </a:gs>
            </a:gsLst>
            <a:lin ang="5400000" scaled="0"/>
          </a:gra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9" name="AIPPT25"/>
          <p:cNvSpPr txBox="1"/>
          <p:nvPr/>
        </p:nvSpPr>
        <p:spPr>
          <a:xfrm flipH="1" flipV="1">
            <a:off x="10300289" y="1280839"/>
            <a:ext cx="469350" cy="454208"/>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ahLst/>
            <a:cxn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gradFill>
            <a:gsLst>
              <a:gs pos="0">
                <a:schemeClr val="accent1">
                  <a:lumMod val="60000"/>
                  <a:lumOff val="40000"/>
                </a:schemeClr>
              </a:gs>
              <a:gs pos="100000">
                <a:schemeClr val="accent1"/>
              </a:gs>
            </a:gsLst>
            <a:lin ang="5400000" scaled="0"/>
          </a:gra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0" name="AIPPT26"/>
          <p:cNvSpPr txBox="1"/>
          <p:nvPr/>
        </p:nvSpPr>
        <p:spPr>
          <a:xfrm>
            <a:off x="10325312" y="3924233"/>
            <a:ext cx="419305" cy="454208"/>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ahLst/>
            <a:cxn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gradFill>
            <a:gsLst>
              <a:gs pos="0">
                <a:schemeClr val="accent1"/>
              </a:gs>
              <a:gs pos="100000">
                <a:schemeClr val="accent1">
                  <a:lumMod val="60000"/>
                  <a:lumOff val="40000"/>
                </a:schemeClr>
              </a:gs>
            </a:gsLst>
            <a:lin ang="5400000" scaled="0"/>
          </a:gradFill>
          <a:ln w="1860" cap="flat">
            <a:noFill/>
            <a:miter/>
          </a:ln>
        </p:spPr>
        <p:txBody>
          <a:bodyPr vert="horz" wrap="square" lIns="91440" tIns="45720" rIns="91440" bIns="45720" rtlCol="0" anchor="ctr"/>
          <a:lstStyle/>
          <a:p>
            <a:pPr algn="l">
              <a:lnSpc>
                <a:spcPct val="110000"/>
              </a:lnSpc>
            </a:pPr>
            <a:endParaRPr kumimoji="1" lang="zh-CN" altLang="en-US"/>
          </a:p>
        </p:txBody>
      </p:sp>
      <p:pic>
        <p:nvPicPr>
          <p:cNvPr id="21" name="图片 24"/>
          <p:cNvPicPr>
            <a:picLocks noChangeAspect="1"/>
          </p:cNvPicPr>
          <p:nvPr/>
        </p:nvPicPr>
        <p:blipFill>
          <a:blip r:embed="rId1">
            <a:alphaModFix amt="100000"/>
          </a:blip>
          <a:srcRect/>
          <a:stretch>
            <a:fillRect/>
          </a:stretch>
        </p:blipFill>
        <p:spPr>
          <a:xfrm>
            <a:off x="3843053" y="3119668"/>
            <a:ext cx="4505894" cy="2802568"/>
          </a:xfrm>
          <a:prstGeom prst="rect">
            <a:avLst/>
          </a:prstGeom>
          <a:noFill/>
          <a:ln>
            <a:noFill/>
          </a:ln>
        </p:spPr>
      </p:pic>
      <p:pic>
        <p:nvPicPr>
          <p:cNvPr id="22" name="图片 25"/>
          <p:cNvPicPr>
            <a:picLocks noChangeAspect="1"/>
          </p:cNvPicPr>
          <p:nvPr/>
        </p:nvPicPr>
        <p:blipFill>
          <a:blip r:embed="rId2">
            <a:alphaModFix amt="100000"/>
          </a:blip>
          <a:srcRect l="20566" t="17407" r="17560" b="10980"/>
          <a:stretch>
            <a:fillRect/>
          </a:stretch>
        </p:blipFill>
        <p:spPr>
          <a:xfrm>
            <a:off x="4507726" y="3327489"/>
            <a:ext cx="3186353" cy="2073581"/>
          </a:xfrm>
          <a:custGeom>
            <a:avLst/>
            <a:gdLst>
              <a:gd name="csX0" fmla="*/ 0 w 1961584"/>
              <a:gd name="csY0" fmla="*/ 0 h 1276539"/>
              <a:gd name="csX1" fmla="*/ 1961584 w 1961584"/>
              <a:gd name="csY1" fmla="*/ 0 h 1276539"/>
              <a:gd name="csX2" fmla="*/ 1961584 w 1961584"/>
              <a:gd name="csY2" fmla="*/ 1276539 h 1276539"/>
              <a:gd name="csX3" fmla="*/ 0 w 1961584"/>
              <a:gd name="csY3" fmla="*/ 1276539 h 1276539"/>
            </a:gdLst>
            <a:ahLst/>
            <a:cxnLst/>
            <a:rect l="l" t="t" r="r" b="b"/>
            <a:pathLst>
              <a:path w="1961584" h="1276539">
                <a:moveTo>
                  <a:pt x="0" y="0"/>
                </a:moveTo>
                <a:lnTo>
                  <a:pt x="1961584" y="0"/>
                </a:lnTo>
                <a:lnTo>
                  <a:pt x="1961584" y="1276539"/>
                </a:lnTo>
                <a:lnTo>
                  <a:pt x="0" y="1276539"/>
                </a:lnTo>
                <a:close/>
              </a:path>
            </a:pathLst>
          </a:custGeom>
          <a:noFill/>
          <a:ln>
            <a:noFill/>
          </a:ln>
        </p:spPr>
      </p:pic>
      <p:sp>
        <p:nvSpPr>
          <p:cNvPr id="23" name="标题 1"/>
          <p:cNvSpPr txBox="1"/>
          <p:nvPr/>
        </p:nvSpPr>
        <p:spPr>
          <a:xfrm>
            <a:off x="810593" y="236733"/>
            <a:ext cx="7780158" cy="432000"/>
          </a:xfrm>
          <a:prstGeom prst="rect">
            <a:avLst/>
          </a:prstGeom>
          <a:noFill/>
          <a:ln cap="sq">
            <a:noFill/>
          </a:ln>
        </p:spPr>
        <p:txBody>
          <a:bodyPr vert="horz" wrap="square" lIns="0" tIns="0" rIns="0" bIns="0" rtlCol="0" anchor="ctr"/>
          <a:lstStyle/>
          <a:p>
            <a:pPr algn="l">
              <a:lnSpc>
                <a:spcPct val="150000"/>
              </a:lnSpc>
            </a:pPr>
            <a:r>
              <a:rPr kumimoji="1" lang="en-US" altLang="zh-CN" sz="2200">
                <a:ln w="12700">
                  <a:noFill/>
                </a:ln>
                <a:solidFill>
                  <a:srgbClr val="000000">
                    <a:alpha val="100000"/>
                  </a:srgbClr>
                </a:solidFill>
                <a:latin typeface="Source Han Sans CN Bold Bold"/>
                <a:ea typeface="Source Han Sans CN Bold Bold"/>
                <a:cs typeface="Source Han Sans CN Bold Bold"/>
              </a:rPr>
              <a:t>What is AI Literacy?</a:t>
            </a:r>
            <a:endParaRPr kumimoji="1" lang="zh-CN" altLang="en-US"/>
          </a:p>
        </p:txBody>
      </p:sp>
      <p:sp>
        <p:nvSpPr>
          <p:cNvPr id="24" name="标题 1"/>
          <p:cNvSpPr txBox="1"/>
          <p:nvPr/>
        </p:nvSpPr>
        <p:spPr>
          <a:xfrm rot="20157515" flipH="1">
            <a:off x="89142" y="450890"/>
            <a:ext cx="907217" cy="994371"/>
          </a:xfrm>
          <a:prstGeom prst="arc">
            <a:avLst>
              <a:gd name="adj1" fmla="val 14337854"/>
              <a:gd name="adj2" fmla="val 18965015"/>
            </a:avLst>
          </a:prstGeom>
          <a:noFill/>
          <a:ln w="12700" cap="flat">
            <a:solidFill>
              <a:schemeClr val="accent1"/>
            </a:solidFill>
            <a:miter/>
            <a:headEnd type="triangle" w="lg" len="lg"/>
            <a:tailEnd type="oval"/>
          </a:ln>
          <a:effectLst/>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txBox="1"/>
          <p:nvPr/>
        </p:nvSpPr>
        <p:spPr>
          <a:xfrm>
            <a:off x="0" y="0"/>
            <a:ext cx="12192000" cy="6858000"/>
          </a:xfrm>
          <a:prstGeom prst="rect">
            <a:avLst/>
          </a:prstGeom>
          <a:gradFill>
            <a:gsLst>
              <a:gs pos="0">
                <a:schemeClr val="accent1">
                  <a:lumMod val="20000"/>
                  <a:lumOff val="80000"/>
                </a:schemeClr>
              </a:gs>
              <a:gs pos="100000">
                <a:schemeClr val="accent1">
                  <a:lumMod val="20000"/>
                  <a:lumOff val="80000"/>
                  <a:alpha val="0"/>
                </a:schemeClr>
              </a:gs>
            </a:gsLst>
            <a:lin ang="30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Freeform 5"/>
          <p:cNvSpPr txBox="1"/>
          <p:nvPr/>
        </p:nvSpPr>
        <p:spPr>
          <a:xfrm>
            <a:off x="5117151" y="3488821"/>
            <a:ext cx="1572146" cy="2762242"/>
          </a:xfrm>
          <a:custGeom>
            <a:avLst/>
            <a:gdLst>
              <a:gd name="T0" fmla="*/ 998 w 1162"/>
              <a:gd name="T1" fmla="*/ 1386 h 2044"/>
              <a:gd name="T2" fmla="*/ 878 w 1162"/>
              <a:gd name="T3" fmla="*/ 1378 h 2044"/>
              <a:gd name="T4" fmla="*/ 119 w 1162"/>
              <a:gd name="T5" fmla="*/ 508 h 2044"/>
              <a:gd name="T6" fmla="*/ 173 w 1162"/>
              <a:gd name="T7" fmla="*/ 204 h 2044"/>
              <a:gd name="T8" fmla="*/ 263 w 1162"/>
              <a:gd name="T9" fmla="*/ 321 h 2044"/>
              <a:gd name="T10" fmla="*/ 282 w 1162"/>
              <a:gd name="T11" fmla="*/ 0 h 2044"/>
              <a:gd name="T12" fmla="*/ 0 w 1162"/>
              <a:gd name="T13" fmla="*/ 153 h 2044"/>
              <a:gd name="T14" fmla="*/ 141 w 1162"/>
              <a:gd name="T15" fmla="*/ 184 h 2044"/>
              <a:gd name="T16" fmla="*/ 24 w 1162"/>
              <a:gd name="T17" fmla="*/ 622 h 2044"/>
              <a:gd name="T18" fmla="*/ 337 w 1162"/>
              <a:gd name="T19" fmla="*/ 1295 h 2044"/>
              <a:gd name="T20" fmla="*/ 333 w 1162"/>
              <a:gd name="T21" fmla="*/ 1293 h 2044"/>
              <a:gd name="T22" fmla="*/ 333 w 1162"/>
              <a:gd name="T23" fmla="*/ 2044 h 2044"/>
              <a:gd name="T24" fmla="*/ 1162 w 1162"/>
              <a:gd name="T25" fmla="*/ 2044 h 2044"/>
              <a:gd name="T26" fmla="*/ 1162 w 1162"/>
              <a:gd name="T27" fmla="*/ 1462 h 2044"/>
              <a:gd name="T28" fmla="*/ 1162 w 1162"/>
              <a:gd name="T29" fmla="*/ 1370 h 2044"/>
              <a:gd name="T30" fmla="*/ 998 w 1162"/>
              <a:gd name="T31" fmla="*/ 1386 h 2044"/>
            </a:gdLst>
            <a:ahLst/>
            <a:cxnLst/>
            <a:rect l="0" t="0" r="r" b="b"/>
            <a:pathLst>
              <a:path w="1162" h="2044">
                <a:moveTo>
                  <a:pt x="998" y="1386"/>
                </a:moveTo>
                <a:cubicBezTo>
                  <a:pt x="957" y="1386"/>
                  <a:pt x="917" y="1383"/>
                  <a:pt x="878" y="1378"/>
                </a:cubicBezTo>
                <a:cubicBezTo>
                  <a:pt x="449" y="1319"/>
                  <a:pt x="119" y="952"/>
                  <a:pt x="119" y="508"/>
                </a:cubicBezTo>
                <a:cubicBezTo>
                  <a:pt x="119" y="401"/>
                  <a:pt x="138" y="299"/>
                  <a:pt x="173" y="204"/>
                </a:cubicBezTo>
                <a:cubicBezTo>
                  <a:pt x="263" y="321"/>
                  <a:pt x="263" y="321"/>
                  <a:pt x="263" y="321"/>
                </a:cubicBezTo>
                <a:cubicBezTo>
                  <a:pt x="249" y="226"/>
                  <a:pt x="261" y="97"/>
                  <a:pt x="282" y="0"/>
                </a:cubicBezTo>
                <a:cubicBezTo>
                  <a:pt x="203" y="60"/>
                  <a:pt x="91" y="126"/>
                  <a:pt x="0" y="153"/>
                </a:cubicBezTo>
                <a:cubicBezTo>
                  <a:pt x="141" y="184"/>
                  <a:pt x="141" y="184"/>
                  <a:pt x="141" y="184"/>
                </a:cubicBezTo>
                <a:cubicBezTo>
                  <a:pt x="66" y="313"/>
                  <a:pt x="24" y="463"/>
                  <a:pt x="24" y="622"/>
                </a:cubicBezTo>
                <a:cubicBezTo>
                  <a:pt x="24" y="892"/>
                  <a:pt x="145" y="1134"/>
                  <a:pt x="337" y="1295"/>
                </a:cubicBezTo>
                <a:cubicBezTo>
                  <a:pt x="336" y="1294"/>
                  <a:pt x="334" y="1294"/>
                  <a:pt x="333" y="1293"/>
                </a:cubicBezTo>
                <a:cubicBezTo>
                  <a:pt x="333" y="2044"/>
                  <a:pt x="333" y="2044"/>
                  <a:pt x="333" y="2044"/>
                </a:cubicBezTo>
                <a:cubicBezTo>
                  <a:pt x="1162" y="2044"/>
                  <a:pt x="1162" y="2044"/>
                  <a:pt x="1162" y="2044"/>
                </a:cubicBezTo>
                <a:cubicBezTo>
                  <a:pt x="1162" y="1462"/>
                  <a:pt x="1162" y="1462"/>
                  <a:pt x="1162" y="1462"/>
                </a:cubicBezTo>
                <a:cubicBezTo>
                  <a:pt x="1162" y="1370"/>
                  <a:pt x="1162" y="1370"/>
                  <a:pt x="1162" y="1370"/>
                </a:cubicBezTo>
                <a:cubicBezTo>
                  <a:pt x="1109" y="1381"/>
                  <a:pt x="1054" y="1386"/>
                  <a:pt x="998" y="1386"/>
                </a:cubicBezTo>
                <a:close/>
              </a:path>
            </a:pathLst>
          </a:custGeom>
          <a:solidFill>
            <a:schemeClr val="accent1"/>
          </a:solidFill>
          <a:ln cap="sq">
            <a:noFill/>
          </a:ln>
        </p:spPr>
        <p:txBody>
          <a:bodyPr vert="horz" wrap="square" lIns="0" tIns="0" rIns="0" bIns="0" rtlCol="0" anchor="t"/>
          <a:lstStyle/>
          <a:p>
            <a:pPr algn="l">
              <a:lnSpc>
                <a:spcPct val="150000"/>
              </a:lnSpc>
            </a:pPr>
            <a:endParaRPr kumimoji="1" lang="zh-CN" altLang="en-US"/>
          </a:p>
        </p:txBody>
      </p:sp>
      <p:sp>
        <p:nvSpPr>
          <p:cNvPr id="4" name="Freeform 6"/>
          <p:cNvSpPr txBox="1"/>
          <p:nvPr/>
        </p:nvSpPr>
        <p:spPr>
          <a:xfrm>
            <a:off x="5567557" y="1856865"/>
            <a:ext cx="1573367" cy="2764683"/>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solidFill>
            <a:schemeClr val="accent1"/>
          </a:solidFill>
          <a:ln cap="sq">
            <a:noFill/>
          </a:ln>
        </p:spPr>
        <p:txBody>
          <a:bodyPr vert="horz" wrap="square" lIns="0" tIns="0" rIns="0" bIns="0" rtlCol="0" anchor="t"/>
          <a:lstStyle/>
          <a:p>
            <a:pPr algn="l">
              <a:lnSpc>
                <a:spcPct val="150000"/>
              </a:lnSpc>
            </a:pPr>
            <a:endParaRPr kumimoji="1" lang="zh-CN" altLang="en-US"/>
          </a:p>
        </p:txBody>
      </p:sp>
      <p:sp>
        <p:nvSpPr>
          <p:cNvPr id="5" name="Freeform 7"/>
          <p:cNvSpPr txBox="1"/>
          <p:nvPr/>
        </p:nvSpPr>
        <p:spPr>
          <a:xfrm>
            <a:off x="3931939" y="3043298"/>
            <a:ext cx="2763462" cy="1572146"/>
          </a:xfrm>
          <a:custGeom>
            <a:avLst/>
            <a:gdLst>
              <a:gd name="T0" fmla="*/ 658 w 2044"/>
              <a:gd name="T1" fmla="*/ 998 h 1163"/>
              <a:gd name="T2" fmla="*/ 666 w 2044"/>
              <a:gd name="T3" fmla="*/ 878 h 1163"/>
              <a:gd name="T4" fmla="*/ 1536 w 2044"/>
              <a:gd name="T5" fmla="*/ 119 h 1163"/>
              <a:gd name="T6" fmla="*/ 1840 w 2044"/>
              <a:gd name="T7" fmla="*/ 173 h 1163"/>
              <a:gd name="T8" fmla="*/ 1723 w 2044"/>
              <a:gd name="T9" fmla="*/ 263 h 1163"/>
              <a:gd name="T10" fmla="*/ 2044 w 2044"/>
              <a:gd name="T11" fmla="*/ 282 h 1163"/>
              <a:gd name="T12" fmla="*/ 1891 w 2044"/>
              <a:gd name="T13" fmla="*/ 0 h 1163"/>
              <a:gd name="T14" fmla="*/ 1860 w 2044"/>
              <a:gd name="T15" fmla="*/ 141 h 1163"/>
              <a:gd name="T16" fmla="*/ 1421 w 2044"/>
              <a:gd name="T17" fmla="*/ 24 h 1163"/>
              <a:gd name="T18" fmla="*/ 749 w 2044"/>
              <a:gd name="T19" fmla="*/ 337 h 1163"/>
              <a:gd name="T20" fmla="*/ 751 w 2044"/>
              <a:gd name="T21" fmla="*/ 333 h 1163"/>
              <a:gd name="T22" fmla="*/ 0 w 2044"/>
              <a:gd name="T23" fmla="*/ 333 h 1163"/>
              <a:gd name="T24" fmla="*/ 0 w 2044"/>
              <a:gd name="T25" fmla="*/ 1163 h 1163"/>
              <a:gd name="T26" fmla="*/ 582 w 2044"/>
              <a:gd name="T27" fmla="*/ 1163 h 1163"/>
              <a:gd name="T28" fmla="*/ 673 w 2044"/>
              <a:gd name="T29" fmla="*/ 1163 h 1163"/>
              <a:gd name="T30" fmla="*/ 658 w 2044"/>
              <a:gd name="T31" fmla="*/ 998 h 1163"/>
            </a:gdLst>
            <a:ahLst/>
            <a:cxnLst/>
            <a:rect l="0" t="0" r="r" b="b"/>
            <a:pathLst>
              <a:path w="2044" h="1163">
                <a:moveTo>
                  <a:pt x="658" y="998"/>
                </a:moveTo>
                <a:cubicBezTo>
                  <a:pt x="658" y="957"/>
                  <a:pt x="661" y="917"/>
                  <a:pt x="666" y="878"/>
                </a:cubicBezTo>
                <a:cubicBezTo>
                  <a:pt x="725" y="449"/>
                  <a:pt x="1092" y="119"/>
                  <a:pt x="1536" y="119"/>
                </a:cubicBezTo>
                <a:cubicBezTo>
                  <a:pt x="1643" y="119"/>
                  <a:pt x="1745" y="138"/>
                  <a:pt x="1840" y="173"/>
                </a:cubicBezTo>
                <a:cubicBezTo>
                  <a:pt x="1723" y="263"/>
                  <a:pt x="1723" y="263"/>
                  <a:pt x="1723" y="263"/>
                </a:cubicBezTo>
                <a:cubicBezTo>
                  <a:pt x="1817" y="249"/>
                  <a:pt x="1947" y="261"/>
                  <a:pt x="2044" y="282"/>
                </a:cubicBezTo>
                <a:cubicBezTo>
                  <a:pt x="1984" y="203"/>
                  <a:pt x="1918" y="91"/>
                  <a:pt x="1891" y="0"/>
                </a:cubicBezTo>
                <a:cubicBezTo>
                  <a:pt x="1860" y="141"/>
                  <a:pt x="1860" y="141"/>
                  <a:pt x="1860" y="141"/>
                </a:cubicBezTo>
                <a:cubicBezTo>
                  <a:pt x="1731" y="66"/>
                  <a:pt x="1581" y="24"/>
                  <a:pt x="1421" y="24"/>
                </a:cubicBezTo>
                <a:cubicBezTo>
                  <a:pt x="1152" y="24"/>
                  <a:pt x="910" y="146"/>
                  <a:pt x="749" y="337"/>
                </a:cubicBezTo>
                <a:cubicBezTo>
                  <a:pt x="750" y="336"/>
                  <a:pt x="750" y="335"/>
                  <a:pt x="751" y="333"/>
                </a:cubicBezTo>
                <a:cubicBezTo>
                  <a:pt x="0" y="333"/>
                  <a:pt x="0" y="333"/>
                  <a:pt x="0" y="333"/>
                </a:cubicBezTo>
                <a:cubicBezTo>
                  <a:pt x="0" y="1163"/>
                  <a:pt x="0" y="1163"/>
                  <a:pt x="0" y="1163"/>
                </a:cubicBezTo>
                <a:cubicBezTo>
                  <a:pt x="582" y="1163"/>
                  <a:pt x="582" y="1163"/>
                  <a:pt x="582" y="1163"/>
                </a:cubicBezTo>
                <a:cubicBezTo>
                  <a:pt x="673" y="1163"/>
                  <a:pt x="673" y="1163"/>
                  <a:pt x="673" y="1163"/>
                </a:cubicBezTo>
                <a:cubicBezTo>
                  <a:pt x="663" y="1109"/>
                  <a:pt x="658" y="1054"/>
                  <a:pt x="658" y="998"/>
                </a:cubicBezTo>
                <a:close/>
              </a:path>
            </a:pathLst>
          </a:custGeom>
          <a:solidFill>
            <a:schemeClr val="accent1"/>
          </a:solidFill>
          <a:ln cap="sq">
            <a:noFill/>
          </a:ln>
        </p:spPr>
        <p:txBody>
          <a:bodyPr vert="horz" wrap="square" lIns="0" tIns="0" rIns="0" bIns="0" rtlCol="0" anchor="t"/>
          <a:lstStyle/>
          <a:p>
            <a:pPr algn="l">
              <a:lnSpc>
                <a:spcPct val="150000"/>
              </a:lnSpc>
            </a:pPr>
            <a:endParaRPr kumimoji="1" lang="zh-CN" altLang="en-US"/>
          </a:p>
        </p:txBody>
      </p:sp>
      <p:sp>
        <p:nvSpPr>
          <p:cNvPr id="6" name="Freeform 8"/>
          <p:cNvSpPr txBox="1"/>
          <p:nvPr/>
        </p:nvSpPr>
        <p:spPr>
          <a:xfrm>
            <a:off x="5562675" y="3493703"/>
            <a:ext cx="2763462" cy="1572146"/>
          </a:xfrm>
          <a:custGeom>
            <a:avLst/>
            <a:gdLst>
              <a:gd name="T0" fmla="*/ 1386 w 2044"/>
              <a:gd name="T1" fmla="*/ 165 h 1163"/>
              <a:gd name="T2" fmla="*/ 1378 w 2044"/>
              <a:gd name="T3" fmla="*/ 285 h 1163"/>
              <a:gd name="T4" fmla="*/ 508 w 2044"/>
              <a:gd name="T5" fmla="*/ 1043 h 1163"/>
              <a:gd name="T6" fmla="*/ 204 w 2044"/>
              <a:gd name="T7" fmla="*/ 990 h 1163"/>
              <a:gd name="T8" fmla="*/ 321 w 2044"/>
              <a:gd name="T9" fmla="*/ 900 h 1163"/>
              <a:gd name="T10" fmla="*/ 0 w 2044"/>
              <a:gd name="T11" fmla="*/ 881 h 1163"/>
              <a:gd name="T12" fmla="*/ 153 w 2044"/>
              <a:gd name="T13" fmla="*/ 1163 h 1163"/>
              <a:gd name="T14" fmla="*/ 184 w 2044"/>
              <a:gd name="T15" fmla="*/ 1022 h 1163"/>
              <a:gd name="T16" fmla="*/ 623 w 2044"/>
              <a:gd name="T17" fmla="*/ 1139 h 1163"/>
              <a:gd name="T18" fmla="*/ 1295 w 2044"/>
              <a:gd name="T19" fmla="*/ 826 h 1163"/>
              <a:gd name="T20" fmla="*/ 1293 w 2044"/>
              <a:gd name="T21" fmla="*/ 830 h 1163"/>
              <a:gd name="T22" fmla="*/ 2044 w 2044"/>
              <a:gd name="T23" fmla="*/ 830 h 1163"/>
              <a:gd name="T24" fmla="*/ 2044 w 2044"/>
              <a:gd name="T25" fmla="*/ 0 h 1163"/>
              <a:gd name="T26" fmla="*/ 1462 w 2044"/>
              <a:gd name="T27" fmla="*/ 0 h 1163"/>
              <a:gd name="T28" fmla="*/ 1371 w 2044"/>
              <a:gd name="T29" fmla="*/ 0 h 1163"/>
              <a:gd name="T30" fmla="*/ 1386 w 2044"/>
              <a:gd name="T31" fmla="*/ 165 h 1163"/>
            </a:gdLst>
            <a:ahLst/>
            <a:cxnLst/>
            <a:rect l="0" t="0" r="r" b="b"/>
            <a:pathLst>
              <a:path w="2044" h="1163">
                <a:moveTo>
                  <a:pt x="1386" y="165"/>
                </a:moveTo>
                <a:cubicBezTo>
                  <a:pt x="1386" y="206"/>
                  <a:pt x="1383" y="246"/>
                  <a:pt x="1378" y="285"/>
                </a:cubicBezTo>
                <a:cubicBezTo>
                  <a:pt x="1319" y="713"/>
                  <a:pt x="952" y="1043"/>
                  <a:pt x="508" y="1043"/>
                </a:cubicBezTo>
                <a:cubicBezTo>
                  <a:pt x="401" y="1043"/>
                  <a:pt x="299" y="1024"/>
                  <a:pt x="204" y="990"/>
                </a:cubicBezTo>
                <a:cubicBezTo>
                  <a:pt x="321" y="900"/>
                  <a:pt x="321" y="900"/>
                  <a:pt x="321" y="900"/>
                </a:cubicBezTo>
                <a:cubicBezTo>
                  <a:pt x="227" y="914"/>
                  <a:pt x="97" y="902"/>
                  <a:pt x="0" y="881"/>
                </a:cubicBezTo>
                <a:cubicBezTo>
                  <a:pt x="60" y="960"/>
                  <a:pt x="126" y="1072"/>
                  <a:pt x="153" y="1163"/>
                </a:cubicBezTo>
                <a:cubicBezTo>
                  <a:pt x="184" y="1022"/>
                  <a:pt x="184" y="1022"/>
                  <a:pt x="184" y="1022"/>
                </a:cubicBezTo>
                <a:cubicBezTo>
                  <a:pt x="313" y="1096"/>
                  <a:pt x="463" y="1139"/>
                  <a:pt x="623" y="1139"/>
                </a:cubicBezTo>
                <a:cubicBezTo>
                  <a:pt x="892" y="1139"/>
                  <a:pt x="1134" y="1017"/>
                  <a:pt x="1295" y="826"/>
                </a:cubicBezTo>
                <a:cubicBezTo>
                  <a:pt x="1294" y="827"/>
                  <a:pt x="1294" y="828"/>
                  <a:pt x="1293" y="830"/>
                </a:cubicBezTo>
                <a:cubicBezTo>
                  <a:pt x="2044" y="830"/>
                  <a:pt x="2044" y="830"/>
                  <a:pt x="2044" y="830"/>
                </a:cubicBezTo>
                <a:cubicBezTo>
                  <a:pt x="2044" y="0"/>
                  <a:pt x="2044" y="0"/>
                  <a:pt x="2044" y="0"/>
                </a:cubicBezTo>
                <a:cubicBezTo>
                  <a:pt x="1462" y="0"/>
                  <a:pt x="1462" y="0"/>
                  <a:pt x="1462" y="0"/>
                </a:cubicBezTo>
                <a:cubicBezTo>
                  <a:pt x="1371" y="0"/>
                  <a:pt x="1371" y="0"/>
                  <a:pt x="1371" y="0"/>
                </a:cubicBezTo>
                <a:cubicBezTo>
                  <a:pt x="1381" y="54"/>
                  <a:pt x="1386" y="109"/>
                  <a:pt x="1386" y="165"/>
                </a:cubicBezTo>
                <a:close/>
              </a:path>
            </a:pathLst>
          </a:custGeom>
          <a:solidFill>
            <a:schemeClr val="accent1"/>
          </a:solidFill>
          <a:ln cap="sq">
            <a:noFill/>
          </a:ln>
        </p:spPr>
        <p:txBody>
          <a:bodyPr vert="horz" wrap="square" lIns="0" tIns="0" rIns="0" bIns="0" rtlCol="0" anchor="t"/>
          <a:lstStyle/>
          <a:p>
            <a:pPr algn="l">
              <a:lnSpc>
                <a:spcPct val="150000"/>
              </a:lnSpc>
            </a:pPr>
            <a:endParaRPr kumimoji="1" lang="zh-CN" altLang="en-US"/>
          </a:p>
        </p:txBody>
      </p:sp>
      <p:sp>
        <p:nvSpPr>
          <p:cNvPr id="7" name="矩形 15"/>
          <p:cNvSpPr txBox="1"/>
          <p:nvPr/>
        </p:nvSpPr>
        <p:spPr>
          <a:xfrm>
            <a:off x="621981" y="1961903"/>
            <a:ext cx="4241800" cy="738530"/>
          </a:xfrm>
          <a:prstGeom prst="rect">
            <a:avLst/>
          </a:prstGeom>
          <a:noFill/>
          <a:ln>
            <a:noFill/>
          </a:ln>
        </p:spPr>
        <p:txBody>
          <a:bodyPr vert="horz" wrap="square" lIns="0" tIns="0" rIns="0" bIns="0" rtlCol="0" anchor="t">
            <a:spAutoFit/>
          </a:bodyPr>
          <a:lstStyle/>
          <a:p>
            <a:pPr algn="l">
              <a:lnSpc>
                <a:spcPct val="150000"/>
              </a:lnSpc>
            </a:pPr>
            <a:r>
              <a:rPr kumimoji="1" lang="en-US" altLang="zh-CN" sz="1600">
                <a:ln w="12700">
                  <a:noFill/>
                </a:ln>
                <a:solidFill>
                  <a:srgbClr val="262626">
                    <a:alpha val="100000"/>
                  </a:srgbClr>
                </a:solidFill>
                <a:latin typeface="Source Han Sans CN Normal"/>
                <a:ea typeface="Source Han Sans CN Normal"/>
                <a:cs typeface="Source Han Sans CN Normal"/>
              </a:rPr>
              <a:t>The article studies AI literacy frameworks used in education.</a:t>
            </a:r>
            <a:endParaRPr kumimoji="1" lang="zh-CN" altLang="en-US"/>
          </a:p>
        </p:txBody>
      </p:sp>
      <p:sp>
        <p:nvSpPr>
          <p:cNvPr id="8" name="矩形 16"/>
          <p:cNvSpPr txBox="1"/>
          <p:nvPr/>
        </p:nvSpPr>
        <p:spPr>
          <a:xfrm>
            <a:off x="881696" y="1445527"/>
            <a:ext cx="2706684" cy="489247"/>
          </a:xfrm>
          <a:prstGeom prst="rect">
            <a:avLst/>
          </a:prstGeom>
          <a:noFill/>
          <a:ln cap="sq">
            <a:noFill/>
          </a:ln>
        </p:spPr>
        <p:txBody>
          <a:bodyPr vert="horz" wrap="square" lIns="0" tIns="0" rIns="0" bIns="0" rtlCol="0" anchor="b"/>
          <a:lstStyle/>
          <a:p>
            <a:pPr algn="l">
              <a:lnSpc>
                <a:spcPct val="120000"/>
              </a:lnSpc>
            </a:pPr>
            <a:r>
              <a:rPr kumimoji="1" lang="en-US" altLang="zh-CN" sz="2200">
                <a:ln w="38100">
                  <a:noFill/>
                </a:ln>
                <a:solidFill>
                  <a:srgbClr val="2254F4">
                    <a:alpha val="100000"/>
                  </a:srgbClr>
                </a:solidFill>
                <a:latin typeface="Source Han Sans CN Bold"/>
                <a:ea typeface="Source Han Sans CN Bold"/>
                <a:cs typeface="Source Han Sans CN Bold"/>
              </a:rPr>
              <a:t>Part 01</a:t>
            </a:r>
            <a:endParaRPr kumimoji="1" lang="zh-CN" altLang="en-US"/>
          </a:p>
        </p:txBody>
      </p:sp>
      <p:sp>
        <p:nvSpPr>
          <p:cNvPr id="9" name="矩形 17"/>
          <p:cNvSpPr txBox="1"/>
          <p:nvPr/>
        </p:nvSpPr>
        <p:spPr>
          <a:xfrm>
            <a:off x="621981" y="4739797"/>
            <a:ext cx="4241800" cy="738530"/>
          </a:xfrm>
          <a:prstGeom prst="rect">
            <a:avLst/>
          </a:prstGeom>
          <a:noFill/>
          <a:ln>
            <a:noFill/>
          </a:ln>
        </p:spPr>
        <p:txBody>
          <a:bodyPr vert="horz" wrap="square" lIns="0" tIns="0" rIns="0" bIns="0" rtlCol="0" anchor="t">
            <a:spAutoFit/>
          </a:bodyPr>
          <a:lstStyle/>
          <a:p>
            <a:pPr algn="l">
              <a:lnSpc>
                <a:spcPct val="150000"/>
              </a:lnSpc>
            </a:pPr>
            <a:r>
              <a:rPr kumimoji="1" lang="en-US" altLang="zh-CN" sz="1600">
                <a:ln w="12700">
                  <a:noFill/>
                </a:ln>
                <a:solidFill>
                  <a:srgbClr val="262626">
                    <a:alpha val="100000"/>
                  </a:srgbClr>
                </a:solidFill>
                <a:latin typeface="Source Han Sans CN Normal"/>
                <a:ea typeface="Source Han Sans CN Normal"/>
                <a:cs typeface="Source Han Sans CN Normal"/>
              </a:rPr>
              <a:t>They examined how these frameworks describe AI, students, and teachers.</a:t>
            </a:r>
            <a:endParaRPr kumimoji="1" lang="zh-CN" altLang="en-US"/>
          </a:p>
        </p:txBody>
      </p:sp>
      <p:sp>
        <p:nvSpPr>
          <p:cNvPr id="10" name="矩形 18"/>
          <p:cNvSpPr txBox="1"/>
          <p:nvPr/>
        </p:nvSpPr>
        <p:spPr>
          <a:xfrm>
            <a:off x="881696" y="4229323"/>
            <a:ext cx="2706684" cy="489247"/>
          </a:xfrm>
          <a:prstGeom prst="rect">
            <a:avLst/>
          </a:prstGeom>
          <a:noFill/>
          <a:ln cap="sq">
            <a:noFill/>
          </a:ln>
        </p:spPr>
        <p:txBody>
          <a:bodyPr vert="horz" wrap="square" lIns="0" tIns="0" rIns="0" bIns="0" rtlCol="0" anchor="b"/>
          <a:lstStyle/>
          <a:p>
            <a:pPr algn="l">
              <a:lnSpc>
                <a:spcPct val="120000"/>
              </a:lnSpc>
            </a:pPr>
            <a:r>
              <a:rPr kumimoji="1" lang="en-US" altLang="zh-CN" sz="2200">
                <a:ln w="38100">
                  <a:noFill/>
                </a:ln>
                <a:solidFill>
                  <a:srgbClr val="2254F4">
                    <a:alpha val="100000"/>
                  </a:srgbClr>
                </a:solidFill>
                <a:latin typeface="Source Han Sans CN Bold"/>
                <a:ea typeface="Source Han Sans CN Bold"/>
                <a:cs typeface="Source Han Sans CN Bold"/>
              </a:rPr>
              <a:t>Part 03</a:t>
            </a:r>
            <a:endParaRPr kumimoji="1" lang="zh-CN" altLang="en-US"/>
          </a:p>
        </p:txBody>
      </p:sp>
      <p:sp>
        <p:nvSpPr>
          <p:cNvPr id="11" name="矩形 19"/>
          <p:cNvSpPr txBox="1"/>
          <p:nvPr/>
        </p:nvSpPr>
        <p:spPr>
          <a:xfrm>
            <a:off x="7334333" y="1961903"/>
            <a:ext cx="4241800" cy="738530"/>
          </a:xfrm>
          <a:prstGeom prst="rect">
            <a:avLst/>
          </a:prstGeom>
          <a:noFill/>
          <a:ln>
            <a:noFill/>
          </a:ln>
        </p:spPr>
        <p:txBody>
          <a:bodyPr vert="horz" wrap="square" lIns="0" tIns="0" rIns="0" bIns="0" rtlCol="0" anchor="t">
            <a:spAutoFit/>
          </a:bodyPr>
          <a:lstStyle/>
          <a:p>
            <a:pPr algn="r">
              <a:lnSpc>
                <a:spcPct val="150000"/>
              </a:lnSpc>
            </a:pPr>
            <a:r>
              <a:rPr kumimoji="1" lang="en-US" altLang="zh-CN" sz="1600">
                <a:ln w="12700">
                  <a:noFill/>
                </a:ln>
                <a:solidFill>
                  <a:srgbClr val="262626">
                    <a:alpha val="100000"/>
                  </a:srgbClr>
                </a:solidFill>
                <a:latin typeface="Source Han Sans CN Normal"/>
                <a:ea typeface="Source Han Sans CN Normal"/>
                <a:cs typeface="Source Han Sans CN Normal"/>
              </a:rPr>
              <a:t>The researchers analyzed 18 different frameworks.</a:t>
            </a:r>
            <a:endParaRPr kumimoji="1" lang="zh-CN" altLang="en-US"/>
          </a:p>
        </p:txBody>
      </p:sp>
      <p:sp>
        <p:nvSpPr>
          <p:cNvPr id="12" name="矩形 20"/>
          <p:cNvSpPr txBox="1"/>
          <p:nvPr/>
        </p:nvSpPr>
        <p:spPr>
          <a:xfrm>
            <a:off x="8608095" y="1451429"/>
            <a:ext cx="2707200" cy="489247"/>
          </a:xfrm>
          <a:prstGeom prst="rect">
            <a:avLst/>
          </a:prstGeom>
          <a:noFill/>
          <a:ln cap="sq">
            <a:noFill/>
          </a:ln>
        </p:spPr>
        <p:txBody>
          <a:bodyPr vert="horz" wrap="square" lIns="0" tIns="0" rIns="0" bIns="0" rtlCol="0" anchor="b"/>
          <a:lstStyle/>
          <a:p>
            <a:pPr algn="r">
              <a:lnSpc>
                <a:spcPct val="120000"/>
              </a:lnSpc>
            </a:pPr>
            <a:r>
              <a:rPr kumimoji="1" lang="en-US" altLang="zh-CN" sz="2200">
                <a:ln w="38100">
                  <a:noFill/>
                </a:ln>
                <a:solidFill>
                  <a:srgbClr val="2254F4">
                    <a:alpha val="100000"/>
                  </a:srgbClr>
                </a:solidFill>
                <a:latin typeface="Source Han Sans CN Bold"/>
                <a:ea typeface="Source Han Sans CN Bold"/>
                <a:cs typeface="Source Han Sans CN Bold"/>
              </a:rPr>
              <a:t>Part 02</a:t>
            </a:r>
            <a:endParaRPr kumimoji="1" lang="zh-CN" altLang="en-US"/>
          </a:p>
        </p:txBody>
      </p:sp>
      <p:sp>
        <p:nvSpPr>
          <p:cNvPr id="13" name="矩形 21"/>
          <p:cNvSpPr txBox="1"/>
          <p:nvPr/>
        </p:nvSpPr>
        <p:spPr>
          <a:xfrm>
            <a:off x="7334333" y="4739797"/>
            <a:ext cx="4241800" cy="738530"/>
          </a:xfrm>
          <a:prstGeom prst="rect">
            <a:avLst/>
          </a:prstGeom>
          <a:noFill/>
          <a:ln>
            <a:noFill/>
          </a:ln>
        </p:spPr>
        <p:txBody>
          <a:bodyPr vert="horz" wrap="square" lIns="0" tIns="0" rIns="0" bIns="0" rtlCol="0" anchor="t">
            <a:spAutoFit/>
          </a:bodyPr>
          <a:lstStyle/>
          <a:p>
            <a:pPr algn="r">
              <a:lnSpc>
                <a:spcPct val="150000"/>
              </a:lnSpc>
            </a:pPr>
            <a:r>
              <a:rPr kumimoji="1" lang="en-US" altLang="zh-CN" sz="1600">
                <a:ln w="12700">
                  <a:noFill/>
                </a:ln>
                <a:solidFill>
                  <a:srgbClr val="262626">
                    <a:alpha val="100000"/>
                  </a:srgbClr>
                </a:solidFill>
                <a:latin typeface="Source Han Sans CN Normal"/>
                <a:ea typeface="Source Han Sans CN Normal"/>
                <a:cs typeface="Source Han Sans CN Normal"/>
              </a:rPr>
              <a:t>The study also looks at the metaphors used to explain AI in education.</a:t>
            </a:r>
            <a:endParaRPr kumimoji="1" lang="zh-CN" altLang="en-US"/>
          </a:p>
        </p:txBody>
      </p:sp>
      <p:sp>
        <p:nvSpPr>
          <p:cNvPr id="14" name="矩形 22"/>
          <p:cNvSpPr txBox="1"/>
          <p:nvPr/>
        </p:nvSpPr>
        <p:spPr>
          <a:xfrm>
            <a:off x="8608095" y="4223421"/>
            <a:ext cx="2707200" cy="489247"/>
          </a:xfrm>
          <a:prstGeom prst="rect">
            <a:avLst/>
          </a:prstGeom>
          <a:noFill/>
          <a:ln cap="sq">
            <a:noFill/>
          </a:ln>
        </p:spPr>
        <p:txBody>
          <a:bodyPr vert="horz" wrap="square" lIns="0" tIns="0" rIns="0" bIns="0" rtlCol="0" anchor="b"/>
          <a:lstStyle/>
          <a:p>
            <a:pPr algn="r">
              <a:lnSpc>
                <a:spcPct val="120000"/>
              </a:lnSpc>
            </a:pPr>
            <a:r>
              <a:rPr kumimoji="1" lang="en-US" altLang="zh-CN" sz="2200">
                <a:ln w="38100">
                  <a:noFill/>
                </a:ln>
                <a:solidFill>
                  <a:srgbClr val="2254F4">
                    <a:alpha val="100000"/>
                  </a:srgbClr>
                </a:solidFill>
                <a:latin typeface="Source Han Sans CN Bold"/>
                <a:ea typeface="Source Han Sans CN Bold"/>
                <a:cs typeface="Source Han Sans CN Bold"/>
              </a:rPr>
              <a:t>Part 04</a:t>
            </a:r>
            <a:endParaRPr kumimoji="1" lang="zh-CN" altLang="en-US"/>
          </a:p>
        </p:txBody>
      </p:sp>
      <p:sp>
        <p:nvSpPr>
          <p:cNvPr id="15" name="AIPPT23"/>
          <p:cNvSpPr txBox="1"/>
          <p:nvPr/>
        </p:nvSpPr>
        <p:spPr>
          <a:xfrm>
            <a:off x="4129855" y="3840186"/>
            <a:ext cx="454208" cy="454208"/>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ahLst/>
            <a:cxn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1860"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6" name="AIPPT24"/>
          <p:cNvSpPr txBox="1"/>
          <p:nvPr/>
        </p:nvSpPr>
        <p:spPr>
          <a:xfrm>
            <a:off x="5903224" y="2048393"/>
            <a:ext cx="436807" cy="454208"/>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chemeClr val="bg1"/>
          </a:solidFill>
          <a:ln w="1860"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7" name="AIPPT25"/>
          <p:cNvSpPr txBox="1"/>
          <p:nvPr/>
        </p:nvSpPr>
        <p:spPr>
          <a:xfrm flipH="1" flipV="1">
            <a:off x="7639834" y="3840186"/>
            <a:ext cx="469350" cy="454208"/>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ahLst/>
            <a:cxn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solidFill>
            <a:schemeClr val="bg1"/>
          </a:solidFill>
          <a:ln w="1860"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8" name="AIPPT26"/>
          <p:cNvSpPr txBox="1"/>
          <p:nvPr/>
        </p:nvSpPr>
        <p:spPr>
          <a:xfrm>
            <a:off x="5911975" y="5574773"/>
            <a:ext cx="419305" cy="454208"/>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ahLst/>
            <a:cxn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chemeClr val="bg1"/>
          </a:solidFill>
          <a:ln w="1860"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9" name="矩形 27"/>
          <p:cNvSpPr txBox="1"/>
          <p:nvPr/>
        </p:nvSpPr>
        <p:spPr>
          <a:xfrm>
            <a:off x="621981" y="1562100"/>
            <a:ext cx="143557" cy="372674"/>
          </a:xfrm>
          <a:prstGeom prst="rect">
            <a:avLst/>
          </a:prstGeom>
          <a:solidFill>
            <a:schemeClr val="accent1"/>
          </a:soli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20" name="矩形 28"/>
          <p:cNvSpPr txBox="1"/>
          <p:nvPr/>
        </p:nvSpPr>
        <p:spPr>
          <a:xfrm>
            <a:off x="621981" y="4345896"/>
            <a:ext cx="143557" cy="372674"/>
          </a:xfrm>
          <a:prstGeom prst="rect">
            <a:avLst/>
          </a:prstGeom>
          <a:solidFill>
            <a:schemeClr val="accent1"/>
          </a:soli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21" name="矩形 29"/>
          <p:cNvSpPr txBox="1"/>
          <p:nvPr/>
        </p:nvSpPr>
        <p:spPr>
          <a:xfrm>
            <a:off x="11430739" y="1568002"/>
            <a:ext cx="143557" cy="372674"/>
          </a:xfrm>
          <a:prstGeom prst="rect">
            <a:avLst/>
          </a:prstGeom>
          <a:solidFill>
            <a:schemeClr val="accent1"/>
          </a:soli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22" name="矩形 30"/>
          <p:cNvSpPr txBox="1"/>
          <p:nvPr/>
        </p:nvSpPr>
        <p:spPr>
          <a:xfrm>
            <a:off x="11430739" y="4339994"/>
            <a:ext cx="143557" cy="372674"/>
          </a:xfrm>
          <a:prstGeom prst="rect">
            <a:avLst/>
          </a:prstGeom>
          <a:solidFill>
            <a:schemeClr val="accent1"/>
          </a:soli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a:off x="810593" y="236733"/>
            <a:ext cx="7780158" cy="432000"/>
          </a:xfrm>
          <a:prstGeom prst="rect">
            <a:avLst/>
          </a:prstGeom>
          <a:noFill/>
          <a:ln cap="sq">
            <a:noFill/>
          </a:ln>
        </p:spPr>
        <p:txBody>
          <a:bodyPr vert="horz" wrap="square" lIns="0" tIns="0" rIns="0" bIns="0" rtlCol="0" anchor="ctr"/>
          <a:lstStyle/>
          <a:p>
            <a:pPr algn="l">
              <a:lnSpc>
                <a:spcPct val="150000"/>
              </a:lnSpc>
            </a:pPr>
            <a:r>
              <a:rPr kumimoji="1" lang="en-US" altLang="zh-CN" sz="2100">
                <a:ln w="12700">
                  <a:noFill/>
                </a:ln>
                <a:solidFill>
                  <a:srgbClr val="000000">
                    <a:alpha val="100000"/>
                  </a:srgbClr>
                </a:solidFill>
                <a:latin typeface="Source Han Sans CN Bold Bold"/>
                <a:ea typeface="Source Han Sans CN Bold Bold"/>
                <a:cs typeface="Source Han Sans CN Bold Bold"/>
              </a:rPr>
              <a:t>Research Focus of the Article</a:t>
            </a:r>
            <a:endParaRPr kumimoji="1" lang="zh-CN" altLang="en-US"/>
          </a:p>
        </p:txBody>
      </p:sp>
      <p:sp>
        <p:nvSpPr>
          <p:cNvPr id="24" name="标题 1"/>
          <p:cNvSpPr txBox="1"/>
          <p:nvPr/>
        </p:nvSpPr>
        <p:spPr>
          <a:xfrm rot="20157515" flipH="1">
            <a:off x="89142" y="450890"/>
            <a:ext cx="907217" cy="994371"/>
          </a:xfrm>
          <a:prstGeom prst="arc">
            <a:avLst>
              <a:gd name="adj1" fmla="val 14337854"/>
              <a:gd name="adj2" fmla="val 18965015"/>
            </a:avLst>
          </a:prstGeom>
          <a:noFill/>
          <a:ln w="12700" cap="flat">
            <a:solidFill>
              <a:schemeClr val="accent1"/>
            </a:solidFill>
            <a:miter/>
            <a:headEnd type="triangle" w="lg" len="lg"/>
            <a:tailEnd type="oval"/>
          </a:ln>
          <a:effectLst/>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txBox="1"/>
          <p:nvPr/>
        </p:nvSpPr>
        <p:spPr>
          <a:xfrm>
            <a:off x="0" y="0"/>
            <a:ext cx="12192000" cy="6858000"/>
          </a:xfrm>
          <a:prstGeom prst="rect">
            <a:avLst/>
          </a:prstGeom>
          <a:gradFill>
            <a:gsLst>
              <a:gs pos="0">
                <a:schemeClr val="accent1">
                  <a:lumMod val="20000"/>
                  <a:lumOff val="80000"/>
                </a:schemeClr>
              </a:gs>
              <a:gs pos="100000">
                <a:schemeClr val="accent1">
                  <a:lumMod val="20000"/>
                  <a:lumOff val="80000"/>
                  <a:alpha val="0"/>
                </a:schemeClr>
              </a:gs>
            </a:gsLst>
            <a:lin ang="30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任意多边形: 形状 16"/>
          <p:cNvSpPr txBox="1"/>
          <p:nvPr/>
        </p:nvSpPr>
        <p:spPr>
          <a:xfrm>
            <a:off x="0" y="2608644"/>
            <a:ext cx="4675298" cy="4249357"/>
          </a:xfrm>
          <a:custGeom>
            <a:avLst/>
            <a:gdLst>
              <a:gd name="csX0" fmla="*/ 1086714 w 4675298"/>
              <a:gd name="csY0" fmla="*/ 20 h 4249357"/>
              <a:gd name="csX1" fmla="*/ 4671184 w 4675298"/>
              <a:gd name="csY1" fmla="*/ 3432889 h 4249357"/>
              <a:gd name="csX2" fmla="*/ 4632434 w 4675298"/>
              <a:gd name="csY2" fmla="*/ 4161747 h 4249357"/>
              <a:gd name="csX3" fmla="*/ 4616539 w 4675298"/>
              <a:gd name="csY3" fmla="*/ 4249357 h 4249357"/>
              <a:gd name="csX4" fmla="*/ 2753105 w 4675298"/>
              <a:gd name="csY4" fmla="*/ 4249357 h 4249357"/>
              <a:gd name="csX5" fmla="*/ 2763282 w 4675298"/>
              <a:gd name="csY5" fmla="*/ 4225390 h 4249357"/>
              <a:gd name="csX6" fmla="*/ 2871513 w 4675298"/>
              <a:gd name="csY6" fmla="*/ 3518174 h 4249357"/>
              <a:gd name="csX7" fmla="*/ 986555 w 4675298"/>
              <a:gd name="csY7" fmla="*/ 1803787 h 4249357"/>
              <a:gd name="csX8" fmla="*/ 139018 w 4675298"/>
              <a:gd name="csY8" fmla="*/ 2061649 h 4249357"/>
              <a:gd name="csX9" fmla="*/ 0 w 4675298"/>
              <a:gd name="csY9" fmla="*/ 2155392 h 4249357"/>
              <a:gd name="csX10" fmla="*/ 0 w 4675298"/>
              <a:gd name="csY10" fmla="*/ 162447 h 4249357"/>
              <a:gd name="csX11" fmla="*/ 7108 w 4675298"/>
              <a:gd name="csY11" fmla="*/ 160059 h 4249357"/>
              <a:gd name="csX12" fmla="*/ 901270 w 4675298"/>
              <a:gd name="csY12" fmla="*/ 4114 h 4249357"/>
              <a:gd name="csX13" fmla="*/ 1086714 w 4675298"/>
              <a:gd name="csY13" fmla="*/ 20 h 4249357"/>
            </a:gdLst>
            <a:ahLst/>
            <a:cxnLst/>
            <a:rect l="l" t="t" r="r" b="b"/>
            <a:pathLst>
              <a:path w="4675298" h="4249357">
                <a:moveTo>
                  <a:pt x="1086714" y="20"/>
                </a:moveTo>
                <a:cubicBezTo>
                  <a:pt x="2993067" y="6298"/>
                  <a:pt x="4579925" y="1507147"/>
                  <a:pt x="4671184" y="3432889"/>
                </a:cubicBezTo>
                <a:cubicBezTo>
                  <a:pt x="4682960" y="3681372"/>
                  <a:pt x="4669277" y="3925167"/>
                  <a:pt x="4632434" y="4161747"/>
                </a:cubicBezTo>
                <a:lnTo>
                  <a:pt x="4616539" y="4249357"/>
                </a:lnTo>
                <a:lnTo>
                  <a:pt x="2753105" y="4249357"/>
                </a:lnTo>
                <a:lnTo>
                  <a:pt x="2763282" y="4225390"/>
                </a:lnTo>
                <a:cubicBezTo>
                  <a:pt x="2844148" y="4005765"/>
                  <a:pt x="2883288" y="3766657"/>
                  <a:pt x="2871513" y="3518174"/>
                </a:cubicBezTo>
                <a:cubicBezTo>
                  <a:pt x="2824411" y="2524243"/>
                  <a:pt x="1980487" y="1756685"/>
                  <a:pt x="986555" y="1803787"/>
                </a:cubicBezTo>
                <a:cubicBezTo>
                  <a:pt x="675952" y="1818506"/>
                  <a:pt x="387455" y="1911040"/>
                  <a:pt x="139018" y="2061649"/>
                </a:cubicBezTo>
                <a:lnTo>
                  <a:pt x="0" y="2155392"/>
                </a:lnTo>
                <a:lnTo>
                  <a:pt x="0" y="162447"/>
                </a:lnTo>
                <a:lnTo>
                  <a:pt x="7108" y="160059"/>
                </a:lnTo>
                <a:cubicBezTo>
                  <a:pt x="291117" y="72460"/>
                  <a:pt x="590667" y="18833"/>
                  <a:pt x="901270" y="4114"/>
                </a:cubicBezTo>
                <a:cubicBezTo>
                  <a:pt x="963391" y="1170"/>
                  <a:pt x="1025218" y="-182"/>
                  <a:pt x="1086714" y="20"/>
                </a:cubicBezTo>
                <a:close/>
              </a:path>
            </a:pathLst>
          </a:custGeom>
          <a:gradFill>
            <a:gsLst>
              <a:gs pos="0">
                <a:schemeClr val="accent1">
                  <a:lumMod val="20000"/>
                  <a:lumOff val="80000"/>
                </a:schemeClr>
              </a:gs>
              <a:gs pos="100000">
                <a:schemeClr val="accent1"/>
              </a:gs>
            </a:gsLst>
            <a:lin ang="135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4" name="矩形: 圆顶角 1"/>
          <p:cNvSpPr txBox="1"/>
          <p:nvPr/>
        </p:nvSpPr>
        <p:spPr>
          <a:xfrm rot="16200000">
            <a:off x="4729363" y="-1942516"/>
            <a:ext cx="4154113" cy="10743029"/>
          </a:xfrm>
          <a:prstGeom prst="round2SameRect">
            <a:avLst>
              <a:gd name="adj1" fmla="val 5153"/>
              <a:gd name="adj2" fmla="val 0"/>
            </a:avLst>
          </a:prstGeom>
          <a:solidFill>
            <a:schemeClr val="accent1">
              <a:lumMod val="20000"/>
              <a:lumOff val="80000"/>
              <a:alpha val="62000"/>
            </a:schemeClr>
          </a:solidFill>
          <a:ln w="1905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5" name="矩形: 圆顶角 6"/>
          <p:cNvSpPr txBox="1"/>
          <p:nvPr/>
        </p:nvSpPr>
        <p:spPr>
          <a:xfrm rot="16200000">
            <a:off x="4863006" y="-1557097"/>
            <a:ext cx="4154113" cy="10503876"/>
          </a:xfrm>
          <a:prstGeom prst="round2SameRect">
            <a:avLst>
              <a:gd name="adj1" fmla="val 5153"/>
              <a:gd name="adj2" fmla="val 0"/>
            </a:avLst>
          </a:prstGeom>
          <a:solidFill>
            <a:schemeClr val="bg1"/>
          </a:solidFill>
          <a:ln w="19050" cap="sq">
            <a:noFill/>
            <a:miter/>
          </a:ln>
          <a:effectLst>
            <a:outerShdw blurRad="241300" sx="102000" sy="102000" algn="ctr" rotWithShape="0">
              <a:schemeClr val="accent1">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6" name="文本框 12"/>
          <p:cNvSpPr txBox="1"/>
          <p:nvPr/>
        </p:nvSpPr>
        <p:spPr>
          <a:xfrm>
            <a:off x="2084358" y="1901584"/>
            <a:ext cx="2237385" cy="293700"/>
          </a:xfrm>
          <a:prstGeom prst="rect">
            <a:avLst/>
          </a:prstGeom>
          <a:noFill/>
          <a:ln>
            <a:noFill/>
          </a:ln>
        </p:spPr>
        <p:txBody>
          <a:bodyPr vert="horz" wrap="square" lIns="0" tIns="0" rIns="0" bIns="0" rtlCol="0" anchor="b"/>
          <a:lstStyle/>
          <a:p>
            <a:pPr algn="l">
              <a:lnSpc>
                <a:spcPct val="120000"/>
              </a:lnSpc>
            </a:pPr>
            <a:r>
              <a:rPr kumimoji="1" lang="en-US" altLang="zh-CN" sz="2000">
                <a:ln w="12700">
                  <a:noFill/>
                </a:ln>
                <a:solidFill>
                  <a:srgbClr val="2254F4">
                    <a:alpha val="100000"/>
                  </a:srgbClr>
                </a:solidFill>
                <a:latin typeface="Source Han Sans CN Bold"/>
                <a:ea typeface="Source Han Sans CN Bold"/>
                <a:cs typeface="Source Han Sans CN Bold"/>
              </a:rPr>
              <a:t>Part.01</a:t>
            </a:r>
            <a:endParaRPr kumimoji="1" lang="zh-CN" altLang="en-US"/>
          </a:p>
        </p:txBody>
      </p:sp>
      <p:sp>
        <p:nvSpPr>
          <p:cNvPr id="7" name="文本框 13"/>
          <p:cNvSpPr txBox="1"/>
          <p:nvPr/>
        </p:nvSpPr>
        <p:spPr>
          <a:xfrm>
            <a:off x="2084358" y="2300870"/>
            <a:ext cx="2235200" cy="1107796"/>
          </a:xfrm>
          <a:prstGeom prst="rect">
            <a:avLst/>
          </a:prstGeom>
          <a:noFill/>
          <a:ln>
            <a:noFill/>
          </a:ln>
        </p:spPr>
        <p:txBody>
          <a:bodyPr vert="horz" wrap="square" lIns="0" tIns="0" rIns="0" bIns="0" rtlCol="0" anchor="t">
            <a:spAutoFit/>
          </a:bodyPr>
          <a:lstStyle/>
          <a:p>
            <a:pPr algn="l">
              <a:lnSpc>
                <a:spcPct val="150000"/>
              </a:lnSpc>
            </a:pPr>
            <a:r>
              <a:rPr kumimoji="1" lang="en-US" altLang="zh-CN" sz="1600">
                <a:ln w="12700">
                  <a:noFill/>
                </a:ln>
                <a:solidFill>
                  <a:srgbClr val="000000">
                    <a:alpha val="100000"/>
                  </a:srgbClr>
                </a:solidFill>
                <a:latin typeface="Source Han Sans CN Normal"/>
                <a:ea typeface="Source Han Sans CN Normal"/>
                <a:cs typeface="Source Han Sans CN Normal"/>
              </a:rPr>
              <a:t>AI is often described as a tool that helps students learn.</a:t>
            </a:r>
            <a:endParaRPr kumimoji="1" lang="zh-CN" altLang="en-US"/>
          </a:p>
        </p:txBody>
      </p:sp>
      <p:sp>
        <p:nvSpPr>
          <p:cNvPr id="8" name="椭圆 2"/>
          <p:cNvSpPr txBox="1"/>
          <p:nvPr/>
        </p:nvSpPr>
        <p:spPr>
          <a:xfrm rot="9716142">
            <a:off x="11019704" y="1023792"/>
            <a:ext cx="450168" cy="450168"/>
          </a:xfrm>
          <a:prstGeom prst="ellipse">
            <a:avLst/>
          </a:prstGeom>
          <a:gradFill>
            <a:gsLst>
              <a:gs pos="0">
                <a:schemeClr val="accent1">
                  <a:lumMod val="60000"/>
                  <a:lumOff val="40000"/>
                </a:schemeClr>
              </a:gs>
              <a:gs pos="100000">
                <a:schemeClr val="accent1"/>
              </a:gs>
            </a:gsLst>
            <a:lin ang="135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9" name="文本框 17"/>
          <p:cNvSpPr txBox="1"/>
          <p:nvPr/>
        </p:nvSpPr>
        <p:spPr>
          <a:xfrm>
            <a:off x="4574963" y="1901584"/>
            <a:ext cx="2237385" cy="293700"/>
          </a:xfrm>
          <a:prstGeom prst="rect">
            <a:avLst/>
          </a:prstGeom>
          <a:noFill/>
          <a:ln>
            <a:noFill/>
          </a:ln>
        </p:spPr>
        <p:txBody>
          <a:bodyPr vert="horz" wrap="square" lIns="0" tIns="0" rIns="0" bIns="0" rtlCol="0" anchor="b"/>
          <a:lstStyle/>
          <a:p>
            <a:pPr algn="l">
              <a:lnSpc>
                <a:spcPct val="120000"/>
              </a:lnSpc>
            </a:pPr>
            <a:r>
              <a:rPr kumimoji="1" lang="en-US" altLang="zh-CN" sz="2000">
                <a:ln w="12700">
                  <a:noFill/>
                </a:ln>
                <a:solidFill>
                  <a:srgbClr val="2254F4">
                    <a:alpha val="100000"/>
                  </a:srgbClr>
                </a:solidFill>
                <a:latin typeface="Source Han Sans CN Bold"/>
                <a:ea typeface="Source Han Sans CN Bold"/>
                <a:cs typeface="Source Han Sans CN Bold"/>
              </a:rPr>
              <a:t>Part.02</a:t>
            </a:r>
            <a:endParaRPr kumimoji="1" lang="zh-CN" altLang="en-US"/>
          </a:p>
        </p:txBody>
      </p:sp>
      <p:sp>
        <p:nvSpPr>
          <p:cNvPr id="10" name="文本框 18"/>
          <p:cNvSpPr txBox="1"/>
          <p:nvPr/>
        </p:nvSpPr>
        <p:spPr>
          <a:xfrm>
            <a:off x="4574963" y="2300870"/>
            <a:ext cx="2235200" cy="1477060"/>
          </a:xfrm>
          <a:prstGeom prst="rect">
            <a:avLst/>
          </a:prstGeom>
          <a:noFill/>
          <a:ln>
            <a:noFill/>
          </a:ln>
        </p:spPr>
        <p:txBody>
          <a:bodyPr vert="horz" wrap="square" lIns="0" tIns="0" rIns="0" bIns="0" rtlCol="0" anchor="t">
            <a:spAutoFit/>
          </a:bodyPr>
          <a:lstStyle/>
          <a:p>
            <a:pPr algn="l">
              <a:lnSpc>
                <a:spcPct val="150000"/>
              </a:lnSpc>
            </a:pPr>
            <a:r>
              <a:rPr kumimoji="1" lang="en-US" altLang="zh-CN" sz="1600">
                <a:ln w="12700">
                  <a:noFill/>
                </a:ln>
                <a:solidFill>
                  <a:srgbClr val="000000">
                    <a:alpha val="100000"/>
                  </a:srgbClr>
                </a:solidFill>
                <a:latin typeface="Source Han Sans CN Normal"/>
                <a:ea typeface="Source Han Sans CN Normal"/>
                <a:cs typeface="Source Han Sans CN Normal"/>
              </a:rPr>
              <a:t>Some frameworks describe AI as a transformer that can change education.</a:t>
            </a:r>
            <a:endParaRPr kumimoji="1" lang="zh-CN" altLang="en-US"/>
          </a:p>
        </p:txBody>
      </p:sp>
      <p:sp>
        <p:nvSpPr>
          <p:cNvPr id="11" name="文本框 19"/>
          <p:cNvSpPr txBox="1"/>
          <p:nvPr/>
        </p:nvSpPr>
        <p:spPr>
          <a:xfrm>
            <a:off x="7065568" y="1901584"/>
            <a:ext cx="2237385" cy="293700"/>
          </a:xfrm>
          <a:prstGeom prst="rect">
            <a:avLst/>
          </a:prstGeom>
          <a:noFill/>
          <a:ln>
            <a:noFill/>
          </a:ln>
        </p:spPr>
        <p:txBody>
          <a:bodyPr vert="horz" wrap="square" lIns="0" tIns="0" rIns="0" bIns="0" rtlCol="0" anchor="b"/>
          <a:lstStyle/>
          <a:p>
            <a:pPr algn="l">
              <a:lnSpc>
                <a:spcPct val="120000"/>
              </a:lnSpc>
            </a:pPr>
            <a:r>
              <a:rPr kumimoji="1" lang="en-US" altLang="zh-CN" sz="2000">
                <a:ln w="12700">
                  <a:noFill/>
                </a:ln>
                <a:solidFill>
                  <a:srgbClr val="2254F4">
                    <a:alpha val="100000"/>
                  </a:srgbClr>
                </a:solidFill>
                <a:latin typeface="Source Han Sans CN Bold"/>
                <a:ea typeface="Source Han Sans CN Bold"/>
                <a:cs typeface="Source Han Sans CN Bold"/>
              </a:rPr>
              <a:t>Part.03</a:t>
            </a:r>
            <a:endParaRPr kumimoji="1" lang="zh-CN" altLang="en-US"/>
          </a:p>
        </p:txBody>
      </p:sp>
      <p:sp>
        <p:nvSpPr>
          <p:cNvPr id="12" name="文本框 20"/>
          <p:cNvSpPr txBox="1"/>
          <p:nvPr/>
        </p:nvSpPr>
        <p:spPr>
          <a:xfrm>
            <a:off x="7065568" y="2300870"/>
            <a:ext cx="2235200" cy="1477060"/>
          </a:xfrm>
          <a:prstGeom prst="rect">
            <a:avLst/>
          </a:prstGeom>
          <a:noFill/>
          <a:ln>
            <a:noFill/>
          </a:ln>
        </p:spPr>
        <p:txBody>
          <a:bodyPr vert="horz" wrap="square" lIns="0" tIns="0" rIns="0" bIns="0" rtlCol="0" anchor="t">
            <a:spAutoFit/>
          </a:bodyPr>
          <a:lstStyle/>
          <a:p>
            <a:pPr algn="l">
              <a:lnSpc>
                <a:spcPct val="150000"/>
              </a:lnSpc>
            </a:pPr>
            <a:r>
              <a:rPr kumimoji="1" lang="en-US" altLang="zh-CN" sz="1600">
                <a:ln w="12700">
                  <a:noFill/>
                </a:ln>
                <a:solidFill>
                  <a:srgbClr val="000000">
                    <a:alpha val="100000"/>
                  </a:srgbClr>
                </a:solidFill>
                <a:latin typeface="Source Han Sans CN Normal"/>
                <a:ea typeface="Source Han Sans CN Normal"/>
                <a:cs typeface="Source Han Sans CN Normal"/>
              </a:rPr>
              <a:t>AI is also seen as something that is everywhere in modern society.</a:t>
            </a:r>
            <a:endParaRPr kumimoji="1" lang="zh-CN" altLang="en-US"/>
          </a:p>
        </p:txBody>
      </p:sp>
      <p:sp>
        <p:nvSpPr>
          <p:cNvPr id="13" name="文本框 21"/>
          <p:cNvSpPr txBox="1"/>
          <p:nvPr/>
        </p:nvSpPr>
        <p:spPr>
          <a:xfrm>
            <a:off x="9556173" y="1901584"/>
            <a:ext cx="2237385" cy="293700"/>
          </a:xfrm>
          <a:prstGeom prst="rect">
            <a:avLst/>
          </a:prstGeom>
          <a:noFill/>
          <a:ln>
            <a:noFill/>
          </a:ln>
        </p:spPr>
        <p:txBody>
          <a:bodyPr vert="horz" wrap="square" lIns="0" tIns="0" rIns="0" bIns="0" rtlCol="0" anchor="b"/>
          <a:lstStyle/>
          <a:p>
            <a:pPr algn="l">
              <a:lnSpc>
                <a:spcPct val="120000"/>
              </a:lnSpc>
            </a:pPr>
            <a:r>
              <a:rPr kumimoji="1" lang="en-US" altLang="zh-CN" sz="2000">
                <a:ln w="12700">
                  <a:noFill/>
                </a:ln>
                <a:solidFill>
                  <a:srgbClr val="2254F4">
                    <a:alpha val="100000"/>
                  </a:srgbClr>
                </a:solidFill>
                <a:latin typeface="Source Han Sans CN Bold"/>
                <a:ea typeface="Source Han Sans CN Bold"/>
                <a:cs typeface="Source Han Sans CN Bold"/>
              </a:rPr>
              <a:t>Part.04</a:t>
            </a:r>
            <a:endParaRPr kumimoji="1" lang="zh-CN" altLang="en-US"/>
          </a:p>
        </p:txBody>
      </p:sp>
      <p:sp>
        <p:nvSpPr>
          <p:cNvPr id="14" name="文本框 22"/>
          <p:cNvSpPr txBox="1"/>
          <p:nvPr/>
        </p:nvSpPr>
        <p:spPr>
          <a:xfrm>
            <a:off x="9556173" y="2300870"/>
            <a:ext cx="2235200" cy="1477060"/>
          </a:xfrm>
          <a:prstGeom prst="rect">
            <a:avLst/>
          </a:prstGeom>
          <a:noFill/>
          <a:ln>
            <a:noFill/>
          </a:ln>
        </p:spPr>
        <p:txBody>
          <a:bodyPr vert="horz" wrap="square" lIns="0" tIns="0" rIns="0" bIns="0" rtlCol="0" anchor="t">
            <a:spAutoFit/>
          </a:bodyPr>
          <a:lstStyle/>
          <a:p>
            <a:pPr algn="l">
              <a:lnSpc>
                <a:spcPct val="150000"/>
              </a:lnSpc>
            </a:pPr>
            <a:r>
              <a:rPr kumimoji="1" lang="en-US" altLang="zh-CN" sz="1600">
                <a:ln w="12700">
                  <a:noFill/>
                </a:ln>
                <a:solidFill>
                  <a:srgbClr val="000000">
                    <a:alpha val="100000"/>
                  </a:srgbClr>
                </a:solidFill>
                <a:latin typeface="Source Han Sans CN Normal"/>
                <a:ea typeface="Source Han Sans CN Normal"/>
                <a:cs typeface="Source Han Sans CN Normal"/>
              </a:rPr>
              <a:t>At the same time, some researchers say AI can be a threat if it is used incorrectly.</a:t>
            </a:r>
            <a:endParaRPr kumimoji="1" lang="zh-CN" altLang="en-US"/>
          </a:p>
        </p:txBody>
      </p:sp>
      <p:sp>
        <p:nvSpPr>
          <p:cNvPr id="15" name="标题 1"/>
          <p:cNvSpPr txBox="1"/>
          <p:nvPr/>
        </p:nvSpPr>
        <p:spPr>
          <a:xfrm>
            <a:off x="810593" y="236733"/>
            <a:ext cx="7780158" cy="432000"/>
          </a:xfrm>
          <a:prstGeom prst="rect">
            <a:avLst/>
          </a:prstGeom>
          <a:noFill/>
          <a:ln cap="sq">
            <a:noFill/>
          </a:ln>
        </p:spPr>
        <p:txBody>
          <a:bodyPr vert="horz" wrap="square" lIns="0" tIns="0" rIns="0" bIns="0" rtlCol="0" anchor="ctr"/>
          <a:lstStyle/>
          <a:p>
            <a:pPr algn="l">
              <a:lnSpc>
                <a:spcPct val="150000"/>
              </a:lnSpc>
            </a:pPr>
            <a:r>
              <a:rPr kumimoji="1" lang="en-US" altLang="zh-CN" sz="1600">
                <a:ln w="12700">
                  <a:noFill/>
                </a:ln>
                <a:solidFill>
                  <a:srgbClr val="000000">
                    <a:alpha val="100000"/>
                  </a:srgbClr>
                </a:solidFill>
                <a:latin typeface="Source Han Sans CN Bold Bold"/>
                <a:ea typeface="Source Han Sans CN Bold Bold"/>
                <a:cs typeface="Source Han Sans CN Bold Bold"/>
              </a:rPr>
              <a:t>How AI is Described in the Frameworks</a:t>
            </a:r>
            <a:endParaRPr kumimoji="1" lang="zh-CN" altLang="en-US"/>
          </a:p>
        </p:txBody>
      </p:sp>
      <p:sp>
        <p:nvSpPr>
          <p:cNvPr id="16" name="标题 1"/>
          <p:cNvSpPr txBox="1"/>
          <p:nvPr/>
        </p:nvSpPr>
        <p:spPr>
          <a:xfrm rot="20157515" flipH="1">
            <a:off x="89142" y="450890"/>
            <a:ext cx="907217" cy="994371"/>
          </a:xfrm>
          <a:prstGeom prst="arc">
            <a:avLst>
              <a:gd name="adj1" fmla="val 14337854"/>
              <a:gd name="adj2" fmla="val 18965015"/>
            </a:avLst>
          </a:prstGeom>
          <a:noFill/>
          <a:ln w="12700" cap="flat">
            <a:solidFill>
              <a:schemeClr val="accent1"/>
            </a:solidFill>
            <a:miter/>
            <a:headEnd type="triangle" w="lg" len="lg"/>
            <a:tailEnd type="oval"/>
          </a:ln>
          <a:effectLst/>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txBox="1"/>
          <p:nvPr/>
        </p:nvSpPr>
        <p:spPr>
          <a:xfrm>
            <a:off x="0" y="0"/>
            <a:ext cx="12192000" cy="6858000"/>
          </a:xfrm>
          <a:prstGeom prst="rect">
            <a:avLst/>
          </a:prstGeom>
          <a:gradFill>
            <a:gsLst>
              <a:gs pos="0">
                <a:schemeClr val="accent1">
                  <a:lumMod val="20000"/>
                  <a:lumOff val="80000"/>
                </a:schemeClr>
              </a:gs>
              <a:gs pos="100000">
                <a:schemeClr val="accent1">
                  <a:lumMod val="20000"/>
                  <a:lumOff val="80000"/>
                  <a:alpha val="0"/>
                </a:schemeClr>
              </a:gs>
            </a:gsLst>
            <a:lin ang="30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任意多边形: 形状 26"/>
          <p:cNvSpPr txBox="1"/>
          <p:nvPr/>
        </p:nvSpPr>
        <p:spPr>
          <a:xfrm>
            <a:off x="6870700" y="-138479"/>
            <a:ext cx="5372100" cy="6794669"/>
          </a:xfrm>
          <a:custGeom>
            <a:avLst/>
            <a:gdLst>
              <a:gd name="csX0" fmla="*/ 715028 w 5398132"/>
              <a:gd name="csY0" fmla="*/ 0 h 6300590"/>
              <a:gd name="csX1" fmla="*/ 5398132 w 5398132"/>
              <a:gd name="csY1" fmla="*/ 0 h 6300590"/>
              <a:gd name="csX2" fmla="*/ 5398132 w 5398132"/>
              <a:gd name="csY2" fmla="*/ 5957780 h 6300590"/>
              <a:gd name="csX3" fmla="*/ 5335567 w 5398132"/>
              <a:gd name="csY3" fmla="*/ 5987154 h 6300590"/>
              <a:gd name="csX4" fmla="*/ 3840623 w 5398132"/>
              <a:gd name="csY4" fmla="*/ 6300590 h 6300590"/>
              <a:gd name="csX5" fmla="*/ 0 w 5398132"/>
              <a:gd name="csY5" fmla="*/ 2312095 h 6300590"/>
              <a:gd name="csX6" fmla="*/ 655918 w 5398132"/>
              <a:gd name="csY6" fmla="*/ 82090 h 6300590"/>
            </a:gdLst>
            <a:ahLst/>
            <a:cxnLst/>
            <a:rect l="l" t="t" r="r" b="b"/>
            <a:pathLst>
              <a:path w="5398132" h="6300590">
                <a:moveTo>
                  <a:pt x="715028" y="0"/>
                </a:moveTo>
                <a:lnTo>
                  <a:pt x="5398132" y="0"/>
                </a:lnTo>
                <a:lnTo>
                  <a:pt x="5398132" y="5957780"/>
                </a:lnTo>
                <a:lnTo>
                  <a:pt x="5335567" y="5987154"/>
                </a:lnTo>
                <a:cubicBezTo>
                  <a:pt x="4876081" y="6188983"/>
                  <a:pt x="4370903" y="6300590"/>
                  <a:pt x="3840623" y="6300590"/>
                </a:cubicBezTo>
                <a:cubicBezTo>
                  <a:pt x="1719505" y="6300590"/>
                  <a:pt x="0" y="4514880"/>
                  <a:pt x="0" y="2312095"/>
                </a:cubicBezTo>
                <a:cubicBezTo>
                  <a:pt x="0" y="1486051"/>
                  <a:pt x="241806" y="718658"/>
                  <a:pt x="655918" y="82090"/>
                </a:cubicBezTo>
                <a:close/>
              </a:path>
            </a:pathLst>
          </a:custGeom>
          <a:no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任意多边形: 形状 14"/>
          <p:cNvSpPr txBox="1"/>
          <p:nvPr/>
        </p:nvSpPr>
        <p:spPr>
          <a:xfrm>
            <a:off x="6642100" y="3759200"/>
            <a:ext cx="5549901" cy="3098801"/>
          </a:xfrm>
          <a:custGeom>
            <a:avLst/>
            <a:gdLst>
              <a:gd name="csX0" fmla="*/ 3832264 w 4881499"/>
              <a:gd name="csY0" fmla="*/ 0 h 2438541"/>
              <a:gd name="csX1" fmla="*/ 4613070 w 4881499"/>
              <a:gd name="csY1" fmla="*/ 57575 h 2438541"/>
              <a:gd name="csX2" fmla="*/ 4881499 w 4881499"/>
              <a:gd name="csY2" fmla="*/ 108060 h 2438541"/>
              <a:gd name="csX3" fmla="*/ 4881499 w 4881499"/>
              <a:gd name="csY3" fmla="*/ 2438541 h 2438541"/>
              <a:gd name="csX4" fmla="*/ 0 w 4881499"/>
              <a:gd name="csY4" fmla="*/ 2438541 h 2438541"/>
              <a:gd name="csX5" fmla="*/ 36677 w 4881499"/>
              <a:gd name="csY5" fmla="*/ 2262758 h 2438541"/>
              <a:gd name="csX6" fmla="*/ 3832264 w 4881499"/>
              <a:gd name="csY6" fmla="*/ 0 h 2438541"/>
            </a:gdLst>
            <a:ahLst/>
            <a:cxnLst/>
            <a:rect l="l" t="t" r="r" b="b"/>
            <a:pathLst>
              <a:path w="4881499" h="2438541">
                <a:moveTo>
                  <a:pt x="3832264" y="0"/>
                </a:moveTo>
                <a:cubicBezTo>
                  <a:pt x="4099729" y="0"/>
                  <a:pt x="4360863" y="19825"/>
                  <a:pt x="4613070" y="57575"/>
                </a:cubicBezTo>
                <a:lnTo>
                  <a:pt x="4881499" y="108060"/>
                </a:lnTo>
                <a:lnTo>
                  <a:pt x="4881499" y="2438541"/>
                </a:lnTo>
                <a:lnTo>
                  <a:pt x="0" y="2438541"/>
                </a:lnTo>
                <a:lnTo>
                  <a:pt x="36677" y="2262758"/>
                </a:lnTo>
                <a:cubicBezTo>
                  <a:pt x="397941" y="971405"/>
                  <a:pt x="1960012" y="0"/>
                  <a:pt x="3832264" y="0"/>
                </a:cubicBezTo>
                <a:close/>
              </a:path>
            </a:pathLst>
          </a:custGeom>
          <a:gradFill>
            <a:gsLst>
              <a:gs pos="0">
                <a:schemeClr val="accent1">
                  <a:lumMod val="60000"/>
                  <a:lumOff val="40000"/>
                </a:schemeClr>
              </a:gs>
              <a:gs pos="100000">
                <a:schemeClr val="accent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椭圆 27"/>
          <p:cNvSpPr txBox="1"/>
          <p:nvPr/>
        </p:nvSpPr>
        <p:spPr>
          <a:xfrm>
            <a:off x="6807200" y="1469555"/>
            <a:ext cx="299207" cy="299207"/>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文本框 4"/>
          <p:cNvSpPr txBox="1"/>
          <p:nvPr/>
        </p:nvSpPr>
        <p:spPr>
          <a:xfrm>
            <a:off x="1194960" y="1187155"/>
            <a:ext cx="5053440" cy="522180"/>
          </a:xfrm>
          <a:prstGeom prst="rect">
            <a:avLst/>
          </a:prstGeom>
          <a:noFill/>
          <a:ln>
            <a:noFill/>
          </a:ln>
        </p:spPr>
        <p:txBody>
          <a:bodyPr vert="horz" wrap="square" lIns="0" tIns="0" rIns="0" bIns="0" rtlCol="0" anchor="b"/>
          <a:lstStyle/>
          <a:p>
            <a:pPr algn="l">
              <a:lnSpc>
                <a:spcPct val="120000"/>
              </a:lnSpc>
            </a:pPr>
            <a:r>
              <a:rPr kumimoji="1" lang="en-US" altLang="zh-CN" sz="2800">
                <a:ln w="12700">
                  <a:noFill/>
                </a:ln>
                <a:solidFill>
                  <a:srgbClr val="7A98F8">
                    <a:alpha val="100000"/>
                  </a:srgbClr>
                </a:solidFill>
                <a:latin typeface="Source Han Sans CN Regular"/>
                <a:ea typeface="Source Han Sans CN Regular"/>
                <a:cs typeface="Source Han Sans CN Regular"/>
              </a:rPr>
              <a:t>01</a:t>
            </a:r>
            <a:endParaRPr kumimoji="1" lang="zh-CN" altLang="en-US"/>
          </a:p>
        </p:txBody>
      </p:sp>
      <p:sp>
        <p:nvSpPr>
          <p:cNvPr id="7" name="文本框 5"/>
          <p:cNvSpPr txBox="1"/>
          <p:nvPr/>
        </p:nvSpPr>
        <p:spPr>
          <a:xfrm>
            <a:off x="1194960" y="1697516"/>
            <a:ext cx="5054600" cy="692372"/>
          </a:xfrm>
          <a:prstGeom prst="rect">
            <a:avLst/>
          </a:prstGeom>
          <a:noFill/>
          <a:ln>
            <a:noFill/>
          </a:ln>
        </p:spPr>
        <p:txBody>
          <a:bodyPr vert="horz" wrap="square" lIns="0" tIns="0" rIns="0" bIns="0" rtlCol="0" anchor="t">
            <a:spAutoFit/>
          </a:bodyPr>
          <a:lstStyle/>
          <a:p>
            <a:pPr algn="l">
              <a:lnSpc>
                <a:spcPct val="150000"/>
              </a:lnSpc>
            </a:pPr>
            <a:r>
              <a:rPr kumimoji="1" lang="en-US" altLang="zh-CN" sz="1500">
                <a:ln w="12700">
                  <a:noFill/>
                </a:ln>
                <a:solidFill>
                  <a:srgbClr val="000000">
                    <a:alpha val="100000"/>
                  </a:srgbClr>
                </a:solidFill>
                <a:latin typeface="Source Han Sans CN Normal"/>
                <a:ea typeface="Source Han Sans CN Normal"/>
                <a:cs typeface="Source Han Sans CN Normal"/>
              </a:rPr>
              <a:t>Students are often described as analysts.
They should examine and evaluate AI tools carefully.</a:t>
            </a:r>
            <a:endParaRPr kumimoji="1" lang="zh-CN" altLang="en-US"/>
          </a:p>
        </p:txBody>
      </p:sp>
      <p:sp>
        <p:nvSpPr>
          <p:cNvPr id="8" name="圆: 空心 33"/>
          <p:cNvSpPr txBox="1"/>
          <p:nvPr/>
        </p:nvSpPr>
        <p:spPr>
          <a:xfrm>
            <a:off x="774990" y="1387117"/>
            <a:ext cx="242455" cy="242455"/>
          </a:xfrm>
          <a:prstGeom prst="donut">
            <a:avLst/>
          </a:prstGeom>
          <a:solidFill>
            <a:schemeClr val="accent1">
              <a:lumMod val="60000"/>
              <a:lumOff val="40000"/>
            </a:schemeClr>
          </a:solidFill>
          <a:ln w="12700" cap="sq">
            <a:noFill/>
            <a:miter/>
          </a:ln>
        </p:spPr>
        <p:txBody>
          <a:bodyPr vert="horz" wrap="square" lIns="91440" tIns="45720" rIns="91440" bIns="45720" rtlCol="0" anchor="b"/>
          <a:lstStyle/>
          <a:p>
            <a:pPr algn="ctr">
              <a:lnSpc>
                <a:spcPct val="110000"/>
              </a:lnSpc>
            </a:pPr>
            <a:endParaRPr kumimoji="1" lang="zh-CN" altLang="en-US"/>
          </a:p>
        </p:txBody>
      </p:sp>
      <p:sp>
        <p:nvSpPr>
          <p:cNvPr id="9" name="文本框 34"/>
          <p:cNvSpPr txBox="1"/>
          <p:nvPr/>
        </p:nvSpPr>
        <p:spPr>
          <a:xfrm>
            <a:off x="1194960" y="2919982"/>
            <a:ext cx="5053440" cy="522180"/>
          </a:xfrm>
          <a:prstGeom prst="rect">
            <a:avLst/>
          </a:prstGeom>
          <a:noFill/>
          <a:ln>
            <a:noFill/>
          </a:ln>
        </p:spPr>
        <p:txBody>
          <a:bodyPr vert="horz" wrap="square" lIns="0" tIns="0" rIns="0" bIns="0" rtlCol="0" anchor="b"/>
          <a:lstStyle/>
          <a:p>
            <a:pPr algn="l">
              <a:lnSpc>
                <a:spcPct val="120000"/>
              </a:lnSpc>
            </a:pPr>
            <a:r>
              <a:rPr kumimoji="1" lang="en-US" altLang="zh-CN" sz="2800">
                <a:ln w="12700">
                  <a:noFill/>
                </a:ln>
                <a:solidFill>
                  <a:srgbClr val="7A98F8">
                    <a:alpha val="100000"/>
                  </a:srgbClr>
                </a:solidFill>
                <a:latin typeface="Source Han Sans CN Regular"/>
                <a:ea typeface="Source Han Sans CN Regular"/>
                <a:cs typeface="Source Han Sans CN Regular"/>
              </a:rPr>
              <a:t>02</a:t>
            </a:r>
            <a:endParaRPr kumimoji="1" lang="zh-CN" altLang="en-US"/>
          </a:p>
        </p:txBody>
      </p:sp>
      <p:sp>
        <p:nvSpPr>
          <p:cNvPr id="10" name="文本框 35"/>
          <p:cNvSpPr txBox="1"/>
          <p:nvPr/>
        </p:nvSpPr>
        <p:spPr>
          <a:xfrm>
            <a:off x="1194960" y="3430343"/>
            <a:ext cx="5054600" cy="692372"/>
          </a:xfrm>
          <a:prstGeom prst="rect">
            <a:avLst/>
          </a:prstGeom>
          <a:noFill/>
          <a:ln>
            <a:noFill/>
          </a:ln>
        </p:spPr>
        <p:txBody>
          <a:bodyPr vert="horz" wrap="square" lIns="0" tIns="0" rIns="0" bIns="0" rtlCol="0" anchor="t">
            <a:spAutoFit/>
          </a:bodyPr>
          <a:lstStyle/>
          <a:p>
            <a:pPr algn="l">
              <a:lnSpc>
                <a:spcPct val="150000"/>
              </a:lnSpc>
            </a:pPr>
            <a:r>
              <a:rPr kumimoji="1" lang="en-US" altLang="zh-CN" sz="1500">
                <a:ln w="12700">
                  <a:noFill/>
                </a:ln>
                <a:solidFill>
                  <a:srgbClr val="000000">
                    <a:alpha val="100000"/>
                  </a:srgbClr>
                </a:solidFill>
                <a:latin typeface="Source Han Sans CN Normal"/>
                <a:ea typeface="Source Han Sans CN Normal"/>
                <a:cs typeface="Source Han Sans CN Normal"/>
              </a:rPr>
              <a:t>Students are also creators who can use AI to produce ideas or projects.</a:t>
            </a:r>
            <a:endParaRPr kumimoji="1" lang="zh-CN" altLang="en-US"/>
          </a:p>
        </p:txBody>
      </p:sp>
      <p:sp>
        <p:nvSpPr>
          <p:cNvPr id="11" name="圆: 空心 36"/>
          <p:cNvSpPr txBox="1"/>
          <p:nvPr/>
        </p:nvSpPr>
        <p:spPr>
          <a:xfrm>
            <a:off x="774990" y="3119944"/>
            <a:ext cx="242455" cy="242455"/>
          </a:xfrm>
          <a:prstGeom prst="donut">
            <a:avLst/>
          </a:prstGeom>
          <a:solidFill>
            <a:schemeClr val="accent1">
              <a:lumMod val="60000"/>
              <a:lumOff val="40000"/>
            </a:schemeClr>
          </a:solidFill>
          <a:ln w="12700" cap="sq">
            <a:noFill/>
            <a:miter/>
          </a:ln>
        </p:spPr>
        <p:txBody>
          <a:bodyPr vert="horz" wrap="square" lIns="91440" tIns="45720" rIns="91440" bIns="45720" rtlCol="0" anchor="b"/>
          <a:lstStyle/>
          <a:p>
            <a:pPr algn="ctr">
              <a:lnSpc>
                <a:spcPct val="110000"/>
              </a:lnSpc>
            </a:pPr>
            <a:endParaRPr kumimoji="1" lang="zh-CN" altLang="en-US"/>
          </a:p>
        </p:txBody>
      </p:sp>
      <p:sp>
        <p:nvSpPr>
          <p:cNvPr id="12" name="文本框 1"/>
          <p:cNvSpPr txBox="1"/>
          <p:nvPr/>
        </p:nvSpPr>
        <p:spPr>
          <a:xfrm>
            <a:off x="1194960" y="4652809"/>
            <a:ext cx="5053440" cy="522180"/>
          </a:xfrm>
          <a:prstGeom prst="rect">
            <a:avLst/>
          </a:prstGeom>
          <a:noFill/>
          <a:ln>
            <a:noFill/>
          </a:ln>
        </p:spPr>
        <p:txBody>
          <a:bodyPr vert="horz" wrap="square" lIns="0" tIns="0" rIns="0" bIns="0" rtlCol="0" anchor="b"/>
          <a:lstStyle/>
          <a:p>
            <a:pPr algn="l">
              <a:lnSpc>
                <a:spcPct val="120000"/>
              </a:lnSpc>
            </a:pPr>
            <a:r>
              <a:rPr kumimoji="1" lang="en-US" altLang="zh-CN" sz="2800">
                <a:ln w="12700">
                  <a:noFill/>
                </a:ln>
                <a:solidFill>
                  <a:srgbClr val="7A98F8">
                    <a:alpha val="100000"/>
                  </a:srgbClr>
                </a:solidFill>
                <a:latin typeface="Source Han Sans CN Regular"/>
                <a:ea typeface="Source Han Sans CN Regular"/>
                <a:cs typeface="Source Han Sans CN Regular"/>
              </a:rPr>
              <a:t>03</a:t>
            </a:r>
            <a:endParaRPr kumimoji="1" lang="zh-CN" altLang="en-US"/>
          </a:p>
        </p:txBody>
      </p:sp>
      <p:sp>
        <p:nvSpPr>
          <p:cNvPr id="13" name="文本框 2"/>
          <p:cNvSpPr txBox="1"/>
          <p:nvPr/>
        </p:nvSpPr>
        <p:spPr>
          <a:xfrm>
            <a:off x="1194960" y="5163170"/>
            <a:ext cx="5054600" cy="692372"/>
          </a:xfrm>
          <a:prstGeom prst="rect">
            <a:avLst/>
          </a:prstGeom>
          <a:noFill/>
          <a:ln>
            <a:noFill/>
          </a:ln>
        </p:spPr>
        <p:txBody>
          <a:bodyPr vert="horz" wrap="square" lIns="0" tIns="0" rIns="0" bIns="0" rtlCol="0" anchor="t">
            <a:spAutoFit/>
          </a:bodyPr>
          <a:lstStyle/>
          <a:p>
            <a:pPr algn="l">
              <a:lnSpc>
                <a:spcPct val="150000"/>
              </a:lnSpc>
            </a:pPr>
            <a:r>
              <a:rPr kumimoji="1" lang="en-US" altLang="zh-CN" sz="1500">
                <a:ln w="12700">
                  <a:noFill/>
                </a:ln>
                <a:solidFill>
                  <a:srgbClr val="000000">
                    <a:alpha val="100000"/>
                  </a:srgbClr>
                </a:solidFill>
                <a:latin typeface="Source Han Sans CN Normal"/>
                <a:ea typeface="Source Han Sans CN Normal"/>
                <a:cs typeface="Source Han Sans CN Normal"/>
              </a:rPr>
              <a:t>Some frameworks describe students as citizens who think about ethics and responsibility.</a:t>
            </a:r>
            <a:endParaRPr kumimoji="1" lang="zh-CN" altLang="en-US"/>
          </a:p>
        </p:txBody>
      </p:sp>
      <p:sp>
        <p:nvSpPr>
          <p:cNvPr id="14" name="圆: 空心 3"/>
          <p:cNvSpPr txBox="1"/>
          <p:nvPr/>
        </p:nvSpPr>
        <p:spPr>
          <a:xfrm>
            <a:off x="774990" y="4852771"/>
            <a:ext cx="242455" cy="242455"/>
          </a:xfrm>
          <a:prstGeom prst="donut">
            <a:avLst/>
          </a:prstGeom>
          <a:solidFill>
            <a:schemeClr val="accent1">
              <a:lumMod val="60000"/>
              <a:lumOff val="40000"/>
            </a:schemeClr>
          </a:solidFill>
          <a:ln w="12700" cap="sq">
            <a:noFill/>
            <a:miter/>
          </a:ln>
        </p:spPr>
        <p:txBody>
          <a:bodyPr vert="horz" wrap="square" lIns="91440" tIns="45720" rIns="91440" bIns="45720" rtlCol="0" anchor="b"/>
          <a:lstStyle/>
          <a:p>
            <a:pPr algn="ctr">
              <a:lnSpc>
                <a:spcPct val="110000"/>
              </a:lnSpc>
            </a:pPr>
            <a:endParaRPr kumimoji="1" lang="zh-CN" altLang="en-US"/>
          </a:p>
        </p:txBody>
      </p:sp>
      <p:sp>
        <p:nvSpPr>
          <p:cNvPr id="15" name="矩形: 圆角 6"/>
          <p:cNvSpPr txBox="1"/>
          <p:nvPr/>
        </p:nvSpPr>
        <p:spPr>
          <a:xfrm>
            <a:off x="7770608" y="1512411"/>
            <a:ext cx="3654000" cy="4590000"/>
          </a:xfrm>
          <a:prstGeom prst="roundRect">
            <a:avLst>
              <a:gd name="adj" fmla="val 2726"/>
            </a:avLst>
          </a:prstGeom>
          <a:solidFill>
            <a:schemeClr val="bg1"/>
          </a:solidFill>
          <a:ln w="12700" cap="sq">
            <a:noFill/>
            <a:miter/>
          </a:ln>
          <a:effectLst>
            <a:outerShdw blurRad="165100" sx="103000" sy="103000" algn="ctr" rotWithShape="0">
              <a:schemeClr val="accent1">
                <a:alpha val="17000"/>
              </a:schemeClr>
            </a:outerShdw>
          </a:effectLst>
        </p:spPr>
        <p:txBody>
          <a:bodyPr vert="horz" wrap="square" lIns="91440" tIns="45720" rIns="91440" bIns="45720" rtlCol="0" anchor="ctr"/>
          <a:lstStyle/>
          <a:p>
            <a:pPr algn="ctr">
              <a:lnSpc>
                <a:spcPct val="110000"/>
              </a:lnSpc>
            </a:pPr>
            <a:endParaRPr kumimoji="1" lang="zh-CN" altLang="en-US"/>
          </a:p>
        </p:txBody>
      </p:sp>
      <p:pic>
        <p:nvPicPr>
          <p:cNvPr id="16" name="图片 7"/>
          <p:cNvPicPr>
            <a:picLocks noChangeAspect="1"/>
          </p:cNvPicPr>
          <p:nvPr/>
        </p:nvPicPr>
        <p:blipFill>
          <a:blip r:embed="rId1">
            <a:alphaModFix amt="100000"/>
          </a:blip>
          <a:srcRect l="3068" t="2999" r="2446" b="2868"/>
          <a:stretch>
            <a:fillRect/>
          </a:stretch>
        </p:blipFill>
        <p:spPr>
          <a:xfrm>
            <a:off x="7860856" y="1602769"/>
            <a:ext cx="3473505" cy="4409285"/>
          </a:xfrm>
          <a:custGeom>
            <a:avLst/>
            <a:gdLst>
              <a:gd name="csX0" fmla="*/ 104157 w 3820855"/>
              <a:gd name="csY0" fmla="*/ 0 h 4850214"/>
              <a:gd name="csX1" fmla="*/ 3716698 w 3820855"/>
              <a:gd name="csY1" fmla="*/ 0 h 4850214"/>
              <a:gd name="csX2" fmla="*/ 3820855 w 3820855"/>
              <a:gd name="csY2" fmla="*/ 104157 h 4850214"/>
              <a:gd name="csX3" fmla="*/ 3820855 w 3820855"/>
              <a:gd name="csY3" fmla="*/ 4746057 h 4850214"/>
              <a:gd name="csX4" fmla="*/ 3716698 w 3820855"/>
              <a:gd name="csY4" fmla="*/ 4850214 h 4850214"/>
              <a:gd name="csX5" fmla="*/ 104157 w 3820855"/>
              <a:gd name="csY5" fmla="*/ 4850214 h 4850214"/>
              <a:gd name="csX6" fmla="*/ 0 w 3820855"/>
              <a:gd name="csY6" fmla="*/ 4746057 h 4850214"/>
              <a:gd name="csX7" fmla="*/ 0 w 3820855"/>
              <a:gd name="csY7" fmla="*/ 104157 h 4850214"/>
              <a:gd name="csX8" fmla="*/ 104157 w 3820855"/>
              <a:gd name="csY8" fmla="*/ 0 h 4850214"/>
            </a:gdLst>
            <a:ahLst/>
            <a:cxnLst/>
            <a:rect l="l" t="t" r="r" b="b"/>
            <a:pathLst>
              <a:path w="3820855" h="4850214">
                <a:moveTo>
                  <a:pt x="104157" y="0"/>
                </a:moveTo>
                <a:lnTo>
                  <a:pt x="3716698" y="0"/>
                </a:lnTo>
                <a:cubicBezTo>
                  <a:pt x="3774222" y="0"/>
                  <a:pt x="3820855" y="46633"/>
                  <a:pt x="3820855" y="104157"/>
                </a:cubicBezTo>
                <a:lnTo>
                  <a:pt x="3820855" y="4746057"/>
                </a:lnTo>
                <a:cubicBezTo>
                  <a:pt x="3820855" y="4803581"/>
                  <a:pt x="3774222" y="4850214"/>
                  <a:pt x="3716698" y="4850214"/>
                </a:cubicBezTo>
                <a:lnTo>
                  <a:pt x="104157" y="4850214"/>
                </a:lnTo>
                <a:cubicBezTo>
                  <a:pt x="46633" y="4850214"/>
                  <a:pt x="0" y="4803581"/>
                  <a:pt x="0" y="4746057"/>
                </a:cubicBezTo>
                <a:lnTo>
                  <a:pt x="0" y="104157"/>
                </a:lnTo>
                <a:cubicBezTo>
                  <a:pt x="0" y="46633"/>
                  <a:pt x="46633" y="0"/>
                  <a:pt x="104157" y="0"/>
                </a:cubicBezTo>
                <a:close/>
              </a:path>
            </a:pathLst>
          </a:custGeom>
          <a:noFill/>
          <a:ln>
            <a:noFill/>
          </a:ln>
        </p:spPr>
      </p:pic>
      <p:sp>
        <p:nvSpPr>
          <p:cNvPr id="17" name="标题 1"/>
          <p:cNvSpPr txBox="1"/>
          <p:nvPr/>
        </p:nvSpPr>
        <p:spPr>
          <a:xfrm>
            <a:off x="810593" y="236733"/>
            <a:ext cx="7780158" cy="432000"/>
          </a:xfrm>
          <a:prstGeom prst="rect">
            <a:avLst/>
          </a:prstGeom>
          <a:noFill/>
          <a:ln cap="sq">
            <a:noFill/>
          </a:ln>
        </p:spPr>
        <p:txBody>
          <a:bodyPr vert="horz" wrap="square" lIns="0" tIns="0" rIns="0" bIns="0" rtlCol="0" anchor="ctr"/>
          <a:lstStyle/>
          <a:p>
            <a:pPr algn="l">
              <a:lnSpc>
                <a:spcPct val="150000"/>
              </a:lnSpc>
            </a:pPr>
            <a:r>
              <a:rPr kumimoji="1" lang="en-US" altLang="zh-CN" sz="2200">
                <a:ln w="12700">
                  <a:noFill/>
                </a:ln>
                <a:solidFill>
                  <a:srgbClr val="000000">
                    <a:alpha val="100000"/>
                  </a:srgbClr>
                </a:solidFill>
                <a:latin typeface="Source Han Sans CN Bold Bold"/>
                <a:ea typeface="Source Han Sans CN Bold Bold"/>
                <a:cs typeface="Source Han Sans CN Bold Bold"/>
              </a:rPr>
              <a:t>How Students Are Described</a:t>
            </a:r>
            <a:endParaRPr kumimoji="1" lang="zh-CN" altLang="en-US"/>
          </a:p>
        </p:txBody>
      </p:sp>
      <p:sp>
        <p:nvSpPr>
          <p:cNvPr id="18" name="标题 1"/>
          <p:cNvSpPr txBox="1"/>
          <p:nvPr/>
        </p:nvSpPr>
        <p:spPr>
          <a:xfrm rot="20157515" flipH="1">
            <a:off x="89142" y="450890"/>
            <a:ext cx="907217" cy="994371"/>
          </a:xfrm>
          <a:prstGeom prst="arc">
            <a:avLst>
              <a:gd name="adj1" fmla="val 14337854"/>
              <a:gd name="adj2" fmla="val 18965015"/>
            </a:avLst>
          </a:prstGeom>
          <a:noFill/>
          <a:ln w="12700" cap="flat">
            <a:solidFill>
              <a:schemeClr val="accent1"/>
            </a:solidFill>
            <a:miter/>
            <a:headEnd type="triangle" w="lg" len="lg"/>
            <a:tailEnd type="oval"/>
          </a:ln>
          <a:effectLst/>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txBox="1"/>
          <p:nvPr/>
        </p:nvSpPr>
        <p:spPr>
          <a:xfrm>
            <a:off x="0" y="0"/>
            <a:ext cx="12192000" cy="6858000"/>
          </a:xfrm>
          <a:prstGeom prst="rect">
            <a:avLst/>
          </a:prstGeom>
          <a:gradFill>
            <a:gsLst>
              <a:gs pos="0">
                <a:schemeClr val="accent1">
                  <a:lumMod val="20000"/>
                  <a:lumOff val="80000"/>
                </a:schemeClr>
              </a:gs>
              <a:gs pos="100000">
                <a:schemeClr val="accent1">
                  <a:lumMod val="20000"/>
                  <a:lumOff val="80000"/>
                  <a:alpha val="0"/>
                </a:schemeClr>
              </a:gs>
            </a:gsLst>
            <a:lin ang="30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isheji-1"/>
          <p:cNvSpPr txBox="1"/>
          <p:nvPr/>
        </p:nvSpPr>
        <p:spPr>
          <a:xfrm>
            <a:off x="5066726" y="3666559"/>
            <a:ext cx="808667" cy="2142189"/>
          </a:xfrm>
          <a:custGeom>
            <a:avLst/>
            <a:gdLst/>
            <a:ahLst/>
            <a:cxnLst/>
            <a:rect l="0" t="0" r="r" b="b"/>
            <a:pathLst>
              <a:path w="21600" h="21600" extrusionOk="0">
                <a:moveTo>
                  <a:pt x="21398" y="16737"/>
                </a:moveTo>
                <a:lnTo>
                  <a:pt x="21398" y="0"/>
                </a:lnTo>
                <a:lnTo>
                  <a:pt x="2" y="0"/>
                </a:lnTo>
                <a:lnTo>
                  <a:pt x="2" y="17498"/>
                </a:lnTo>
                <a:cubicBezTo>
                  <a:pt x="2" y="17506"/>
                  <a:pt x="0" y="17514"/>
                  <a:pt x="0" y="17523"/>
                </a:cubicBezTo>
                <a:cubicBezTo>
                  <a:pt x="0" y="17531"/>
                  <a:pt x="2" y="17540"/>
                  <a:pt x="2" y="17548"/>
                </a:cubicBezTo>
                <a:lnTo>
                  <a:pt x="2" y="18095"/>
                </a:lnTo>
                <a:lnTo>
                  <a:pt x="46" y="18095"/>
                </a:lnTo>
                <a:lnTo>
                  <a:pt x="104" y="18084"/>
                </a:lnTo>
                <a:cubicBezTo>
                  <a:pt x="829" y="20070"/>
                  <a:pt x="5339" y="21600"/>
                  <a:pt x="10800" y="21600"/>
                </a:cubicBezTo>
                <a:cubicBezTo>
                  <a:pt x="16765" y="21600"/>
                  <a:pt x="21600" y="19774"/>
                  <a:pt x="21600" y="17523"/>
                </a:cubicBezTo>
                <a:cubicBezTo>
                  <a:pt x="21600" y="17254"/>
                  <a:pt x="21529" y="16992"/>
                  <a:pt x="21398" y="16737"/>
                </a:cubicBezTo>
                <a:close/>
              </a:path>
            </a:pathLst>
          </a:custGeom>
          <a:solidFill>
            <a:schemeClr val="accent1">
              <a:lumMod val="60000"/>
              <a:lumOff val="40000"/>
            </a:schemeClr>
          </a:solidFill>
          <a:ln w="12700" cap="sq">
            <a:noFill/>
            <a:miter/>
          </a:ln>
        </p:spPr>
        <p:txBody>
          <a:bodyPr vert="horz" wrap="square" lIns="38100" tIns="38100" rIns="38100" bIns="38100" rtlCol="0" anchor="ctr"/>
          <a:lstStyle/>
          <a:p>
            <a:pPr algn="ctr">
              <a:lnSpc>
                <a:spcPct val="110000"/>
              </a:lnSpc>
            </a:pPr>
            <a:endParaRPr kumimoji="1" lang="zh-CN" altLang="en-US"/>
          </a:p>
        </p:txBody>
      </p:sp>
      <p:sp>
        <p:nvSpPr>
          <p:cNvPr id="4" name="isheji-2"/>
          <p:cNvSpPr txBox="1"/>
          <p:nvPr/>
        </p:nvSpPr>
        <p:spPr>
          <a:xfrm>
            <a:off x="6110260" y="3881842"/>
            <a:ext cx="2163297" cy="808682"/>
          </a:xfrm>
          <a:custGeom>
            <a:avLst/>
            <a:gdLst/>
            <a:ahLst/>
            <a:cxnLst/>
            <a:rect l="0" t="0" r="r" b="b"/>
            <a:pathLst>
              <a:path w="21600" h="21600" extrusionOk="0">
                <a:moveTo>
                  <a:pt x="17563" y="0"/>
                </a:moveTo>
                <a:cubicBezTo>
                  <a:pt x="17347" y="0"/>
                  <a:pt x="17136" y="46"/>
                  <a:pt x="16930" y="133"/>
                </a:cubicBezTo>
                <a:lnTo>
                  <a:pt x="0" y="133"/>
                </a:lnTo>
                <a:lnTo>
                  <a:pt x="0" y="21529"/>
                </a:lnTo>
                <a:lnTo>
                  <a:pt x="17105" y="21529"/>
                </a:lnTo>
                <a:cubicBezTo>
                  <a:pt x="17255" y="21574"/>
                  <a:pt x="17408" y="21600"/>
                  <a:pt x="17563" y="21600"/>
                </a:cubicBezTo>
                <a:cubicBezTo>
                  <a:pt x="19792" y="21600"/>
                  <a:pt x="21600" y="16764"/>
                  <a:pt x="21600" y="10800"/>
                </a:cubicBezTo>
                <a:cubicBezTo>
                  <a:pt x="21600" y="4835"/>
                  <a:pt x="19792" y="0"/>
                  <a:pt x="17563" y="0"/>
                </a:cubicBezTo>
                <a:close/>
              </a:path>
            </a:pathLst>
          </a:custGeom>
          <a:solidFill>
            <a:schemeClr val="accent1"/>
          </a:solidFill>
          <a:ln w="12700" cap="sq">
            <a:noFill/>
            <a:miter/>
          </a:ln>
        </p:spPr>
        <p:txBody>
          <a:bodyPr vert="horz" wrap="square" lIns="38100" tIns="38100" rIns="38100" bIns="38100" rtlCol="0" anchor="ctr"/>
          <a:lstStyle/>
          <a:p>
            <a:pPr algn="ctr">
              <a:lnSpc>
                <a:spcPct val="110000"/>
              </a:lnSpc>
            </a:pPr>
            <a:endParaRPr kumimoji="1" lang="zh-CN" altLang="en-US"/>
          </a:p>
        </p:txBody>
      </p:sp>
      <p:sp>
        <p:nvSpPr>
          <p:cNvPr id="5" name="isheji-3"/>
          <p:cNvSpPr txBox="1"/>
          <p:nvPr/>
        </p:nvSpPr>
        <p:spPr>
          <a:xfrm>
            <a:off x="6333875" y="1504951"/>
            <a:ext cx="808667" cy="2159149"/>
          </a:xfrm>
          <a:custGeom>
            <a:avLst/>
            <a:gdLst/>
            <a:ahLst/>
            <a:cxnLst/>
            <a:rect l="0" t="0" r="r" b="b"/>
            <a:pathLst>
              <a:path w="21600" h="21600" extrusionOk="0">
                <a:moveTo>
                  <a:pt x="21600" y="4045"/>
                </a:moveTo>
                <a:cubicBezTo>
                  <a:pt x="21600" y="1811"/>
                  <a:pt x="16765" y="0"/>
                  <a:pt x="10800" y="0"/>
                </a:cubicBezTo>
                <a:cubicBezTo>
                  <a:pt x="4835" y="0"/>
                  <a:pt x="0" y="1811"/>
                  <a:pt x="0" y="4045"/>
                </a:cubicBezTo>
                <a:cubicBezTo>
                  <a:pt x="0" y="4231"/>
                  <a:pt x="37" y="4414"/>
                  <a:pt x="101" y="4594"/>
                </a:cubicBezTo>
                <a:lnTo>
                  <a:pt x="101" y="21600"/>
                </a:lnTo>
                <a:lnTo>
                  <a:pt x="21498" y="21600"/>
                </a:lnTo>
                <a:lnTo>
                  <a:pt x="21498" y="4594"/>
                </a:lnTo>
                <a:cubicBezTo>
                  <a:pt x="21563" y="4414"/>
                  <a:pt x="21600" y="4231"/>
                  <a:pt x="21600" y="4045"/>
                </a:cubicBezTo>
                <a:close/>
              </a:path>
            </a:pathLst>
          </a:custGeom>
          <a:solidFill>
            <a:schemeClr val="accent1">
              <a:lumMod val="75000"/>
            </a:schemeClr>
          </a:solidFill>
          <a:ln w="12700" cap="sq">
            <a:noFill/>
            <a:miter/>
          </a:ln>
        </p:spPr>
        <p:txBody>
          <a:bodyPr vert="horz" wrap="square" lIns="38100" tIns="38100" rIns="38100" bIns="38100" rtlCol="0" anchor="ctr"/>
          <a:lstStyle/>
          <a:p>
            <a:pPr algn="ctr">
              <a:lnSpc>
                <a:spcPct val="110000"/>
              </a:lnSpc>
            </a:pPr>
            <a:endParaRPr kumimoji="1" lang="zh-CN" altLang="en-US"/>
          </a:p>
        </p:txBody>
      </p:sp>
      <p:sp>
        <p:nvSpPr>
          <p:cNvPr id="6" name="isheji-4"/>
          <p:cNvSpPr txBox="1"/>
          <p:nvPr/>
        </p:nvSpPr>
        <p:spPr>
          <a:xfrm>
            <a:off x="3948653" y="2608116"/>
            <a:ext cx="2154081" cy="808652"/>
          </a:xfrm>
          <a:custGeom>
            <a:avLst/>
            <a:gdLst/>
            <a:ahLst/>
            <a:cxnLst/>
            <a:rect l="0" t="0" r="r" b="b"/>
            <a:pathLst>
              <a:path w="21600" h="21600" extrusionOk="0">
                <a:moveTo>
                  <a:pt x="21600" y="68"/>
                </a:moveTo>
                <a:lnTo>
                  <a:pt x="4504" y="68"/>
                </a:lnTo>
                <a:cubicBezTo>
                  <a:pt x="4357" y="24"/>
                  <a:pt x="4206" y="0"/>
                  <a:pt x="4054" y="0"/>
                </a:cubicBezTo>
                <a:cubicBezTo>
                  <a:pt x="1815" y="0"/>
                  <a:pt x="0" y="4835"/>
                  <a:pt x="0" y="10800"/>
                </a:cubicBezTo>
                <a:cubicBezTo>
                  <a:pt x="0" y="16765"/>
                  <a:pt x="1815" y="21600"/>
                  <a:pt x="4054" y="21600"/>
                </a:cubicBezTo>
                <a:cubicBezTo>
                  <a:pt x="4273" y="21600"/>
                  <a:pt x="4487" y="21553"/>
                  <a:pt x="4697" y="21464"/>
                </a:cubicBezTo>
                <a:lnTo>
                  <a:pt x="21600" y="21464"/>
                </a:lnTo>
                <a:cubicBezTo>
                  <a:pt x="21600" y="21464"/>
                  <a:pt x="21600" y="68"/>
                  <a:pt x="21600" y="68"/>
                </a:cubicBezTo>
                <a:close/>
              </a:path>
            </a:pathLst>
          </a:custGeom>
          <a:solidFill>
            <a:schemeClr val="accent1">
              <a:lumMod val="50000"/>
            </a:schemeClr>
          </a:solidFill>
          <a:ln w="12700" cap="sq">
            <a:noFill/>
            <a:miter/>
          </a:ln>
        </p:spPr>
        <p:txBody>
          <a:bodyPr vert="horz" wrap="square" lIns="38100" tIns="38100" rIns="38100" bIns="38100" rtlCol="0" anchor="ctr"/>
          <a:lstStyle/>
          <a:p>
            <a:pPr algn="ctr">
              <a:lnSpc>
                <a:spcPct val="110000"/>
              </a:lnSpc>
            </a:pPr>
            <a:endParaRPr kumimoji="1" lang="zh-CN" altLang="en-US"/>
          </a:p>
        </p:txBody>
      </p:sp>
      <p:sp>
        <p:nvSpPr>
          <p:cNvPr id="7" name="isheji-5"/>
          <p:cNvSpPr txBox="1"/>
          <p:nvPr/>
        </p:nvSpPr>
        <p:spPr>
          <a:xfrm>
            <a:off x="6110260" y="2608116"/>
            <a:ext cx="1034349" cy="1441165"/>
          </a:xfrm>
          <a:custGeom>
            <a:avLst/>
            <a:gdLst/>
            <a:ahLst/>
            <a:cxnLst/>
            <a:rect l="0" t="0" r="r" b="b"/>
            <a:pathLst>
              <a:path w="21600" h="21600" extrusionOk="0">
                <a:moveTo>
                  <a:pt x="12884" y="21600"/>
                </a:moveTo>
                <a:cubicBezTo>
                  <a:pt x="8294" y="21600"/>
                  <a:pt x="4844" y="18872"/>
                  <a:pt x="4844" y="15440"/>
                </a:cubicBezTo>
                <a:cubicBezTo>
                  <a:pt x="4844" y="15422"/>
                  <a:pt x="4829" y="15283"/>
                  <a:pt x="4829" y="15283"/>
                </a:cubicBezTo>
                <a:cubicBezTo>
                  <a:pt x="4724" y="13662"/>
                  <a:pt x="2570" y="12052"/>
                  <a:pt x="0" y="12052"/>
                </a:cubicBezTo>
                <a:lnTo>
                  <a:pt x="0" y="0"/>
                </a:lnTo>
                <a:cubicBezTo>
                  <a:pt x="11929" y="0"/>
                  <a:pt x="21599" y="6742"/>
                  <a:pt x="21599" y="15303"/>
                </a:cubicBezTo>
                <a:lnTo>
                  <a:pt x="21598" y="15303"/>
                </a:lnTo>
                <a:cubicBezTo>
                  <a:pt x="21598" y="15320"/>
                  <a:pt x="21600" y="15336"/>
                  <a:pt x="21600" y="15352"/>
                </a:cubicBezTo>
                <a:cubicBezTo>
                  <a:pt x="21600" y="15506"/>
                  <a:pt x="21573" y="15658"/>
                  <a:pt x="21573" y="15809"/>
                </a:cubicBezTo>
                <a:cubicBezTo>
                  <a:pt x="21573" y="19235"/>
                  <a:pt x="17713" y="21600"/>
                  <a:pt x="12884" y="21600"/>
                </a:cubicBezTo>
                <a:close/>
              </a:path>
            </a:pathLst>
          </a:custGeom>
          <a:solidFill>
            <a:schemeClr val="accent1">
              <a:lumMod val="50000"/>
            </a:schemeClr>
          </a:solidFill>
          <a:ln w="12700" cap="sq">
            <a:noFill/>
            <a:miter/>
          </a:ln>
        </p:spPr>
        <p:txBody>
          <a:bodyPr vert="horz" wrap="square" lIns="38100" tIns="38100" rIns="38100" bIns="38100" rtlCol="0" anchor="ctr"/>
          <a:lstStyle/>
          <a:p>
            <a:pPr algn="ctr">
              <a:lnSpc>
                <a:spcPct val="110000"/>
              </a:lnSpc>
            </a:pPr>
            <a:endParaRPr kumimoji="1" lang="zh-CN" altLang="en-US"/>
          </a:p>
        </p:txBody>
      </p:sp>
      <p:sp>
        <p:nvSpPr>
          <p:cNvPr id="8" name="isheji-6"/>
          <p:cNvSpPr txBox="1"/>
          <p:nvPr/>
        </p:nvSpPr>
        <p:spPr>
          <a:xfrm>
            <a:off x="5066726" y="2608116"/>
            <a:ext cx="1437540" cy="1034365"/>
          </a:xfrm>
          <a:custGeom>
            <a:avLst/>
            <a:gdLst/>
            <a:ahLst/>
            <a:cxnLst/>
            <a:rect l="0" t="0" r="r" b="b"/>
            <a:pathLst>
              <a:path w="21600" h="21600" extrusionOk="0">
                <a:moveTo>
                  <a:pt x="0" y="21600"/>
                </a:moveTo>
                <a:cubicBezTo>
                  <a:pt x="0" y="9671"/>
                  <a:pt x="6958" y="2"/>
                  <a:pt x="15541" y="2"/>
                </a:cubicBezTo>
                <a:lnTo>
                  <a:pt x="15541" y="2"/>
                </a:lnTo>
                <a:cubicBezTo>
                  <a:pt x="15557" y="2"/>
                  <a:pt x="15574" y="0"/>
                  <a:pt x="15590" y="0"/>
                </a:cubicBezTo>
                <a:cubicBezTo>
                  <a:pt x="18909" y="0"/>
                  <a:pt x="21600" y="3740"/>
                  <a:pt x="21600" y="8353"/>
                </a:cubicBezTo>
                <a:cubicBezTo>
                  <a:pt x="21600" y="12966"/>
                  <a:pt x="18909" y="16707"/>
                  <a:pt x="15590" y="16707"/>
                </a:cubicBezTo>
                <a:cubicBezTo>
                  <a:pt x="15574" y="16707"/>
                  <a:pt x="15558" y="16705"/>
                  <a:pt x="15541" y="16705"/>
                </a:cubicBezTo>
                <a:lnTo>
                  <a:pt x="15541" y="16722"/>
                </a:lnTo>
                <a:cubicBezTo>
                  <a:pt x="13603" y="16722"/>
                  <a:pt x="12031" y="18906"/>
                  <a:pt x="12031" y="21600"/>
                </a:cubicBezTo>
                <a:cubicBezTo>
                  <a:pt x="12031" y="21600"/>
                  <a:pt x="0" y="21600"/>
                  <a:pt x="0" y="21600"/>
                </a:cubicBezTo>
                <a:close/>
              </a:path>
            </a:pathLst>
          </a:custGeom>
          <a:solidFill>
            <a:schemeClr val="accent1">
              <a:lumMod val="60000"/>
              <a:lumOff val="40000"/>
            </a:schemeClr>
          </a:solidFill>
          <a:ln w="12700" cap="sq">
            <a:noFill/>
            <a:miter/>
          </a:ln>
        </p:spPr>
        <p:txBody>
          <a:bodyPr vert="horz" wrap="square" lIns="38100" tIns="38100" rIns="38100" bIns="38100" rtlCol="0" anchor="ctr"/>
          <a:lstStyle/>
          <a:p>
            <a:pPr algn="ctr">
              <a:lnSpc>
                <a:spcPct val="110000"/>
              </a:lnSpc>
            </a:pPr>
            <a:endParaRPr kumimoji="1" lang="zh-CN" altLang="en-US"/>
          </a:p>
        </p:txBody>
      </p:sp>
      <p:sp>
        <p:nvSpPr>
          <p:cNvPr id="9" name="isheji-7"/>
          <p:cNvSpPr txBox="1"/>
          <p:nvPr/>
        </p:nvSpPr>
        <p:spPr>
          <a:xfrm>
            <a:off x="5066726" y="3249145"/>
            <a:ext cx="1034364" cy="1437540"/>
          </a:xfrm>
          <a:custGeom>
            <a:avLst/>
            <a:gdLst/>
            <a:ahLst/>
            <a:cxnLst/>
            <a:rect l="0" t="0" r="r" b="b"/>
            <a:pathLst>
              <a:path w="21600" h="21600" extrusionOk="0">
                <a:moveTo>
                  <a:pt x="21600" y="21600"/>
                </a:moveTo>
                <a:cubicBezTo>
                  <a:pt x="9671" y="21600"/>
                  <a:pt x="2" y="14642"/>
                  <a:pt x="2" y="6059"/>
                </a:cubicBezTo>
                <a:lnTo>
                  <a:pt x="2" y="6059"/>
                </a:lnTo>
                <a:cubicBezTo>
                  <a:pt x="2" y="6043"/>
                  <a:pt x="0" y="6026"/>
                  <a:pt x="0" y="6011"/>
                </a:cubicBezTo>
                <a:cubicBezTo>
                  <a:pt x="0" y="2691"/>
                  <a:pt x="3740" y="0"/>
                  <a:pt x="8353" y="0"/>
                </a:cubicBezTo>
                <a:cubicBezTo>
                  <a:pt x="12966" y="0"/>
                  <a:pt x="16706" y="2691"/>
                  <a:pt x="16706" y="6011"/>
                </a:cubicBezTo>
                <a:cubicBezTo>
                  <a:pt x="16706" y="6026"/>
                  <a:pt x="16705" y="6042"/>
                  <a:pt x="16705" y="6059"/>
                </a:cubicBezTo>
                <a:lnTo>
                  <a:pt x="16722" y="6059"/>
                </a:lnTo>
                <a:cubicBezTo>
                  <a:pt x="16722" y="7998"/>
                  <a:pt x="18906" y="9569"/>
                  <a:pt x="21600" y="9569"/>
                </a:cubicBezTo>
                <a:cubicBezTo>
                  <a:pt x="21600" y="9569"/>
                  <a:pt x="21600" y="21600"/>
                  <a:pt x="21600" y="21600"/>
                </a:cubicBezTo>
                <a:close/>
              </a:path>
            </a:pathLst>
          </a:custGeom>
          <a:solidFill>
            <a:schemeClr val="accent1"/>
          </a:solidFill>
          <a:ln w="12700" cap="sq">
            <a:noFill/>
            <a:miter/>
          </a:ln>
        </p:spPr>
        <p:txBody>
          <a:bodyPr vert="horz" wrap="square" lIns="38100" tIns="38100" rIns="38100" bIns="38100" rtlCol="0" anchor="ctr"/>
          <a:lstStyle/>
          <a:p>
            <a:pPr algn="ctr">
              <a:lnSpc>
                <a:spcPct val="110000"/>
              </a:lnSpc>
            </a:pPr>
            <a:endParaRPr kumimoji="1" lang="zh-CN" altLang="en-US"/>
          </a:p>
        </p:txBody>
      </p:sp>
      <p:sp>
        <p:nvSpPr>
          <p:cNvPr id="10" name="isheji-8"/>
          <p:cNvSpPr txBox="1"/>
          <p:nvPr/>
        </p:nvSpPr>
        <p:spPr>
          <a:xfrm>
            <a:off x="5701178" y="3643319"/>
            <a:ext cx="1437161" cy="1034364"/>
          </a:xfrm>
          <a:custGeom>
            <a:avLst/>
            <a:gdLst/>
            <a:ahLst/>
            <a:cxnLst/>
            <a:rect l="0" t="0" r="r" b="b"/>
            <a:pathLst>
              <a:path w="21600" h="21600" extrusionOk="0">
                <a:moveTo>
                  <a:pt x="6012" y="4894"/>
                </a:moveTo>
                <a:cubicBezTo>
                  <a:pt x="6028" y="4894"/>
                  <a:pt x="6044" y="4895"/>
                  <a:pt x="6060" y="4895"/>
                </a:cubicBezTo>
                <a:lnTo>
                  <a:pt x="6060" y="4878"/>
                </a:lnTo>
                <a:cubicBezTo>
                  <a:pt x="8000" y="4878"/>
                  <a:pt x="9592" y="2789"/>
                  <a:pt x="9592" y="95"/>
                </a:cubicBezTo>
                <a:lnTo>
                  <a:pt x="9597" y="0"/>
                </a:lnTo>
                <a:cubicBezTo>
                  <a:pt x="9625" y="4579"/>
                  <a:pt x="12305" y="8280"/>
                  <a:pt x="15608" y="8280"/>
                </a:cubicBezTo>
                <a:cubicBezTo>
                  <a:pt x="18773" y="8280"/>
                  <a:pt x="21366" y="4880"/>
                  <a:pt x="21600" y="565"/>
                </a:cubicBezTo>
                <a:cubicBezTo>
                  <a:pt x="21385" y="12233"/>
                  <a:pt x="14510" y="21599"/>
                  <a:pt x="6060" y="21599"/>
                </a:cubicBezTo>
                <a:lnTo>
                  <a:pt x="6060" y="21598"/>
                </a:lnTo>
                <a:cubicBezTo>
                  <a:pt x="6044" y="21598"/>
                  <a:pt x="6028" y="21600"/>
                  <a:pt x="6012" y="21600"/>
                </a:cubicBezTo>
                <a:cubicBezTo>
                  <a:pt x="2692" y="21600"/>
                  <a:pt x="0" y="17860"/>
                  <a:pt x="0" y="13247"/>
                </a:cubicBezTo>
                <a:cubicBezTo>
                  <a:pt x="0" y="8633"/>
                  <a:pt x="2692" y="4894"/>
                  <a:pt x="6012" y="4894"/>
                </a:cubicBezTo>
                <a:close/>
              </a:path>
            </a:pathLst>
          </a:custGeom>
          <a:solidFill>
            <a:schemeClr val="accent1">
              <a:lumMod val="75000"/>
            </a:schemeClr>
          </a:solidFill>
          <a:ln w="12700" cap="sq">
            <a:noFill/>
            <a:miter/>
          </a:ln>
        </p:spPr>
        <p:txBody>
          <a:bodyPr vert="horz" wrap="square" lIns="38100" tIns="38100" rIns="38100" bIns="38100" rtlCol="0" anchor="ctr"/>
          <a:lstStyle/>
          <a:p>
            <a:pPr algn="ctr">
              <a:lnSpc>
                <a:spcPct val="110000"/>
              </a:lnSpc>
            </a:pPr>
            <a:endParaRPr kumimoji="1" lang="zh-CN" altLang="en-US"/>
          </a:p>
        </p:txBody>
      </p:sp>
      <p:sp>
        <p:nvSpPr>
          <p:cNvPr id="11" name="isheji-9"/>
          <p:cNvSpPr txBox="1"/>
          <p:nvPr/>
        </p:nvSpPr>
        <p:spPr>
          <a:xfrm>
            <a:off x="6420341" y="1597542"/>
            <a:ext cx="635736" cy="635736"/>
          </a:xfrm>
          <a:prstGeom prst="ellipse">
            <a:avLst/>
          </a:prstGeom>
          <a:solidFill>
            <a:schemeClr val="bg1"/>
          </a:solidFill>
          <a:ln w="12700" cap="sq">
            <a:noFill/>
            <a:miter/>
          </a:ln>
        </p:spPr>
        <p:txBody>
          <a:bodyPr vert="horz" wrap="square" lIns="50800" tIns="50800" rIns="50800" bIns="50800" rtlCol="0" anchor="ctr"/>
          <a:lstStyle/>
          <a:p>
            <a:pPr algn="ctr">
              <a:lnSpc>
                <a:spcPct val="110000"/>
              </a:lnSpc>
            </a:pPr>
            <a:endParaRPr kumimoji="1" lang="zh-CN" altLang="en-US"/>
          </a:p>
        </p:txBody>
      </p:sp>
      <p:sp>
        <p:nvSpPr>
          <p:cNvPr id="12" name="isheji-10"/>
          <p:cNvSpPr txBox="1"/>
          <p:nvPr/>
        </p:nvSpPr>
        <p:spPr>
          <a:xfrm>
            <a:off x="6574178" y="1744845"/>
            <a:ext cx="328062" cy="341130"/>
          </a:xfrm>
          <a:custGeom>
            <a:avLst/>
            <a:gdLst>
              <a:gd name="connsiteX0" fmla="*/ 337768 w 1372282"/>
              <a:gd name="connsiteY0" fmla="*/ 1315328 h 1426949"/>
              <a:gd name="connsiteX1" fmla="*/ 530173 w 1372282"/>
              <a:gd name="connsiteY1" fmla="*/ 1315328 h 1426949"/>
              <a:gd name="connsiteX2" fmla="*/ 842109 w 1372282"/>
              <a:gd name="connsiteY2" fmla="*/ 1315328 h 1426949"/>
              <a:gd name="connsiteX3" fmla="*/ 1034514 w 1372282"/>
              <a:gd name="connsiteY3" fmla="*/ 1315328 h 1426949"/>
              <a:gd name="connsiteX4" fmla="*/ 1090325 w 1372282"/>
              <a:gd name="connsiteY4" fmla="*/ 1371139 h 1426949"/>
              <a:gd name="connsiteX5" fmla="*/ 1034514 w 1372282"/>
              <a:gd name="connsiteY5" fmla="*/ 1426949 h 1426949"/>
              <a:gd name="connsiteX6" fmla="*/ 842109 w 1372282"/>
              <a:gd name="connsiteY6" fmla="*/ 1426949 h 1426949"/>
              <a:gd name="connsiteX7" fmla="*/ 530173 w 1372282"/>
              <a:gd name="connsiteY7" fmla="*/ 1426949 h 1426949"/>
              <a:gd name="connsiteX8" fmla="*/ 337768 w 1372282"/>
              <a:gd name="connsiteY8" fmla="*/ 1426949 h 1426949"/>
              <a:gd name="connsiteX9" fmla="*/ 281957 w 1372282"/>
              <a:gd name="connsiteY9" fmla="*/ 1371139 h 1426949"/>
              <a:gd name="connsiteX10" fmla="*/ 337768 w 1372282"/>
              <a:gd name="connsiteY10" fmla="*/ 1315328 h 1426949"/>
              <a:gd name="connsiteX11" fmla="*/ 686154 w 1372282"/>
              <a:gd name="connsiteY11" fmla="*/ 111621 h 1426949"/>
              <a:gd name="connsiteX12" fmla="*/ 237624 w 1372282"/>
              <a:gd name="connsiteY12" fmla="*/ 560152 h 1426949"/>
              <a:gd name="connsiteX13" fmla="*/ 237624 w 1372282"/>
              <a:gd name="connsiteY13" fmla="*/ 985614 h 1426949"/>
              <a:gd name="connsiteX14" fmla="*/ 229252 w 1372282"/>
              <a:gd name="connsiteY14" fmla="*/ 1014822 h 1426949"/>
              <a:gd name="connsiteX15" fmla="*/ 155768 w 1372282"/>
              <a:gd name="connsiteY15" fmla="*/ 1134814 h 1426949"/>
              <a:gd name="connsiteX16" fmla="*/ 1214680 w 1372282"/>
              <a:gd name="connsiteY16" fmla="*/ 1134814 h 1426949"/>
              <a:gd name="connsiteX17" fmla="*/ 1143429 w 1372282"/>
              <a:gd name="connsiteY17" fmla="*/ 1023565 h 1426949"/>
              <a:gd name="connsiteX18" fmla="*/ 1134685 w 1372282"/>
              <a:gd name="connsiteY18" fmla="*/ 993428 h 1426949"/>
              <a:gd name="connsiteX19" fmla="*/ 1134685 w 1372282"/>
              <a:gd name="connsiteY19" fmla="*/ 560152 h 1426949"/>
              <a:gd name="connsiteX20" fmla="*/ 686154 w 1372282"/>
              <a:gd name="connsiteY20" fmla="*/ 111621 h 1426949"/>
              <a:gd name="connsiteX21" fmla="*/ 686154 w 1372282"/>
              <a:gd name="connsiteY21" fmla="*/ 0 h 1426949"/>
              <a:gd name="connsiteX22" fmla="*/ 903815 w 1372282"/>
              <a:gd name="connsiteY22" fmla="*/ 44276 h 1426949"/>
              <a:gd name="connsiteX23" fmla="*/ 1081851 w 1372282"/>
              <a:gd name="connsiteY23" fmla="*/ 164455 h 1426949"/>
              <a:gd name="connsiteX24" fmla="*/ 1202030 w 1372282"/>
              <a:gd name="connsiteY24" fmla="*/ 342491 h 1426949"/>
              <a:gd name="connsiteX25" fmla="*/ 1246306 w 1372282"/>
              <a:gd name="connsiteY25" fmla="*/ 560152 h 1426949"/>
              <a:gd name="connsiteX26" fmla="*/ 1246306 w 1372282"/>
              <a:gd name="connsiteY26" fmla="*/ 977243 h 1426949"/>
              <a:gd name="connsiteX27" fmla="*/ 1363508 w 1372282"/>
              <a:gd name="connsiteY27" fmla="*/ 1160487 h 1426949"/>
              <a:gd name="connsiteX28" fmla="*/ 1365369 w 1372282"/>
              <a:gd name="connsiteY28" fmla="*/ 1217414 h 1426949"/>
              <a:gd name="connsiteX29" fmla="*/ 1316628 w 1372282"/>
              <a:gd name="connsiteY29" fmla="*/ 1246436 h 1426949"/>
              <a:gd name="connsiteX30" fmla="*/ 55867 w 1372282"/>
              <a:gd name="connsiteY30" fmla="*/ 1246436 h 1426949"/>
              <a:gd name="connsiteX31" fmla="*/ 7126 w 1372282"/>
              <a:gd name="connsiteY31" fmla="*/ 1217786 h 1426949"/>
              <a:gd name="connsiteX32" fmla="*/ 8242 w 1372282"/>
              <a:gd name="connsiteY32" fmla="*/ 1161232 h 1426949"/>
              <a:gd name="connsiteX33" fmla="*/ 126002 w 1372282"/>
              <a:gd name="connsiteY33" fmla="*/ 969801 h 1426949"/>
              <a:gd name="connsiteX34" fmla="*/ 126002 w 1372282"/>
              <a:gd name="connsiteY34" fmla="*/ 560152 h 1426949"/>
              <a:gd name="connsiteX35" fmla="*/ 170279 w 1372282"/>
              <a:gd name="connsiteY35" fmla="*/ 342491 h 1426949"/>
              <a:gd name="connsiteX36" fmla="*/ 290458 w 1372282"/>
              <a:gd name="connsiteY36" fmla="*/ 164455 h 1426949"/>
              <a:gd name="connsiteX37" fmla="*/ 468493 w 1372282"/>
              <a:gd name="connsiteY37" fmla="*/ 44276 h 1426949"/>
              <a:gd name="connsiteX38" fmla="*/ 686154 w 1372282"/>
              <a:gd name="connsiteY38" fmla="*/ 0 h 1426949"/>
            </a:gdLst>
            <a:ahLst/>
            <a:cxnLst/>
            <a:rect l="l" t="t" r="r" b="b"/>
            <a:pathLst>
              <a:path w="1372282" h="1426949">
                <a:moveTo>
                  <a:pt x="337768" y="1315328"/>
                </a:moveTo>
                <a:lnTo>
                  <a:pt x="530173" y="1315328"/>
                </a:lnTo>
                <a:lnTo>
                  <a:pt x="842109" y="1315328"/>
                </a:lnTo>
                <a:lnTo>
                  <a:pt x="1034514" y="1315328"/>
                </a:lnTo>
                <a:cubicBezTo>
                  <a:pt x="1065396" y="1315328"/>
                  <a:pt x="1090325" y="1340257"/>
                  <a:pt x="1090325" y="1371139"/>
                </a:cubicBezTo>
                <a:cubicBezTo>
                  <a:pt x="1090325" y="1402021"/>
                  <a:pt x="1065210" y="1426949"/>
                  <a:pt x="1034514" y="1426949"/>
                </a:cubicBezTo>
                <a:lnTo>
                  <a:pt x="842109" y="1426949"/>
                </a:lnTo>
                <a:lnTo>
                  <a:pt x="530173" y="1426949"/>
                </a:lnTo>
                <a:lnTo>
                  <a:pt x="337768" y="1426949"/>
                </a:lnTo>
                <a:cubicBezTo>
                  <a:pt x="306886" y="1426949"/>
                  <a:pt x="281957" y="1402021"/>
                  <a:pt x="281957" y="1371139"/>
                </a:cubicBezTo>
                <a:cubicBezTo>
                  <a:pt x="281957" y="1340257"/>
                  <a:pt x="306886" y="1315328"/>
                  <a:pt x="337768" y="1315328"/>
                </a:cubicBezTo>
                <a:close/>
                <a:moveTo>
                  <a:pt x="686154" y="111621"/>
                </a:moveTo>
                <a:cubicBezTo>
                  <a:pt x="438914" y="111621"/>
                  <a:pt x="237624" y="312725"/>
                  <a:pt x="237624" y="560152"/>
                </a:cubicBezTo>
                <a:lnTo>
                  <a:pt x="237624" y="985614"/>
                </a:lnTo>
                <a:cubicBezTo>
                  <a:pt x="237624" y="996032"/>
                  <a:pt x="234833" y="1006078"/>
                  <a:pt x="229252" y="1014822"/>
                </a:cubicBezTo>
                <a:lnTo>
                  <a:pt x="155768" y="1134814"/>
                </a:lnTo>
                <a:lnTo>
                  <a:pt x="1214680" y="1134814"/>
                </a:lnTo>
                <a:lnTo>
                  <a:pt x="1143429" y="1023565"/>
                </a:lnTo>
                <a:cubicBezTo>
                  <a:pt x="1137662" y="1014636"/>
                  <a:pt x="1134685" y="1004218"/>
                  <a:pt x="1134685" y="993428"/>
                </a:cubicBezTo>
                <a:lnTo>
                  <a:pt x="1134685" y="560152"/>
                </a:lnTo>
                <a:cubicBezTo>
                  <a:pt x="1134685" y="312911"/>
                  <a:pt x="933581" y="111621"/>
                  <a:pt x="686154" y="111621"/>
                </a:cubicBezTo>
                <a:close/>
                <a:moveTo>
                  <a:pt x="686154" y="0"/>
                </a:moveTo>
                <a:cubicBezTo>
                  <a:pt x="761499" y="0"/>
                  <a:pt x="834610" y="14883"/>
                  <a:pt x="903815" y="44276"/>
                </a:cubicBezTo>
                <a:cubicBezTo>
                  <a:pt x="970416" y="72554"/>
                  <a:pt x="1030319" y="113109"/>
                  <a:pt x="1081851" y="164455"/>
                </a:cubicBezTo>
                <a:cubicBezTo>
                  <a:pt x="1133383" y="215987"/>
                  <a:pt x="1173753" y="275890"/>
                  <a:pt x="1202030" y="342491"/>
                </a:cubicBezTo>
                <a:cubicBezTo>
                  <a:pt x="1231423" y="411510"/>
                  <a:pt x="1246306" y="484808"/>
                  <a:pt x="1246306" y="560152"/>
                </a:cubicBezTo>
                <a:lnTo>
                  <a:pt x="1246306" y="977243"/>
                </a:lnTo>
                <a:lnTo>
                  <a:pt x="1363508" y="1160487"/>
                </a:lnTo>
                <a:cubicBezTo>
                  <a:pt x="1374484" y="1177603"/>
                  <a:pt x="1375229" y="1199555"/>
                  <a:pt x="1365369" y="1217414"/>
                </a:cubicBezTo>
                <a:cubicBezTo>
                  <a:pt x="1355695" y="1235273"/>
                  <a:pt x="1336905" y="1246436"/>
                  <a:pt x="1316628" y="1246436"/>
                </a:cubicBezTo>
                <a:lnTo>
                  <a:pt x="55867" y="1246436"/>
                </a:lnTo>
                <a:cubicBezTo>
                  <a:pt x="35589" y="1246436"/>
                  <a:pt x="16986" y="1235460"/>
                  <a:pt x="7126" y="1217786"/>
                </a:cubicBezTo>
                <a:cubicBezTo>
                  <a:pt x="-2734" y="1200113"/>
                  <a:pt x="-2362" y="1178533"/>
                  <a:pt x="8242" y="1161232"/>
                </a:cubicBezTo>
                <a:lnTo>
                  <a:pt x="126002" y="969801"/>
                </a:lnTo>
                <a:lnTo>
                  <a:pt x="126002" y="560152"/>
                </a:lnTo>
                <a:cubicBezTo>
                  <a:pt x="126002" y="484808"/>
                  <a:pt x="140885" y="411696"/>
                  <a:pt x="170279" y="342491"/>
                </a:cubicBezTo>
                <a:cubicBezTo>
                  <a:pt x="198556" y="275890"/>
                  <a:pt x="239112" y="215987"/>
                  <a:pt x="290458" y="164455"/>
                </a:cubicBezTo>
                <a:cubicBezTo>
                  <a:pt x="341803" y="112923"/>
                  <a:pt x="401893" y="72554"/>
                  <a:pt x="468493" y="44276"/>
                </a:cubicBezTo>
                <a:cubicBezTo>
                  <a:pt x="537512" y="14883"/>
                  <a:pt x="610810" y="0"/>
                  <a:pt x="686154" y="0"/>
                </a:cubicBezTo>
                <a:close/>
              </a:path>
            </a:pathLst>
          </a:custGeom>
          <a:solidFill>
            <a:schemeClr val="accent1">
              <a:lumMod val="75000"/>
            </a:schemeClr>
          </a:solidFill>
          <a:ln w="12700" cap="sq">
            <a:noFill/>
            <a:miter/>
          </a:ln>
        </p:spPr>
        <p:txBody>
          <a:bodyPr vert="horz" wrap="square" lIns="43656" tIns="43656" rIns="43656" bIns="43656" rtlCol="0" anchor="ctr"/>
          <a:lstStyle/>
          <a:p>
            <a:pPr algn="ctr">
              <a:lnSpc>
                <a:spcPct val="110000"/>
              </a:lnSpc>
            </a:pPr>
            <a:endParaRPr kumimoji="1" lang="zh-CN" altLang="en-US"/>
          </a:p>
        </p:txBody>
      </p:sp>
      <p:sp>
        <p:nvSpPr>
          <p:cNvPr id="13" name="isheji-11"/>
          <p:cNvSpPr txBox="1"/>
          <p:nvPr/>
        </p:nvSpPr>
        <p:spPr>
          <a:xfrm>
            <a:off x="7506587" y="3968315"/>
            <a:ext cx="635736" cy="635735"/>
          </a:xfrm>
          <a:prstGeom prst="ellipse">
            <a:avLst/>
          </a:prstGeom>
          <a:solidFill>
            <a:schemeClr val="bg1"/>
          </a:solidFill>
          <a:ln w="12700" cap="sq">
            <a:noFill/>
            <a:miter/>
          </a:ln>
        </p:spPr>
        <p:txBody>
          <a:bodyPr vert="horz" wrap="square" lIns="50800" tIns="50800" rIns="50800" bIns="50800" rtlCol="0" anchor="ctr"/>
          <a:lstStyle/>
          <a:p>
            <a:pPr algn="ctr">
              <a:lnSpc>
                <a:spcPct val="110000"/>
              </a:lnSpc>
            </a:pPr>
            <a:endParaRPr kumimoji="1" lang="zh-CN" altLang="en-US"/>
          </a:p>
        </p:txBody>
      </p:sp>
      <p:sp>
        <p:nvSpPr>
          <p:cNvPr id="14" name="isheji-12"/>
          <p:cNvSpPr txBox="1"/>
          <p:nvPr/>
        </p:nvSpPr>
        <p:spPr>
          <a:xfrm>
            <a:off x="7648204" y="4115617"/>
            <a:ext cx="352502" cy="341130"/>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accent1"/>
          </a:solidFill>
          <a:ln w="12700" cap="sq">
            <a:noFill/>
            <a:miter/>
          </a:ln>
        </p:spPr>
        <p:txBody>
          <a:bodyPr vert="horz" wrap="square" lIns="43656" tIns="43656" rIns="43656" bIns="43656" rtlCol="0" anchor="ctr"/>
          <a:lstStyle/>
          <a:p>
            <a:pPr algn="ctr">
              <a:lnSpc>
                <a:spcPct val="110000"/>
              </a:lnSpc>
            </a:pPr>
            <a:endParaRPr kumimoji="1" lang="zh-CN" altLang="en-US"/>
          </a:p>
        </p:txBody>
      </p:sp>
      <p:sp>
        <p:nvSpPr>
          <p:cNvPr id="15" name="isheji-13"/>
          <p:cNvSpPr txBox="1"/>
          <p:nvPr/>
        </p:nvSpPr>
        <p:spPr>
          <a:xfrm>
            <a:off x="5153191" y="5079084"/>
            <a:ext cx="635736" cy="635736"/>
          </a:xfrm>
          <a:prstGeom prst="ellipse">
            <a:avLst/>
          </a:prstGeom>
          <a:solidFill>
            <a:schemeClr val="bg1"/>
          </a:solidFill>
          <a:ln w="12700" cap="sq">
            <a:noFill/>
            <a:miter/>
          </a:ln>
        </p:spPr>
        <p:txBody>
          <a:bodyPr vert="horz" wrap="square" lIns="50800" tIns="50800" rIns="50800" bIns="50800" rtlCol="0" anchor="ctr"/>
          <a:lstStyle/>
          <a:p>
            <a:pPr algn="ctr">
              <a:lnSpc>
                <a:spcPct val="110000"/>
              </a:lnSpc>
            </a:pPr>
            <a:endParaRPr kumimoji="1" lang="zh-CN" altLang="en-US"/>
          </a:p>
        </p:txBody>
      </p:sp>
      <p:sp>
        <p:nvSpPr>
          <p:cNvPr id="16" name="isheji-14"/>
          <p:cNvSpPr txBox="1"/>
          <p:nvPr/>
        </p:nvSpPr>
        <p:spPr>
          <a:xfrm>
            <a:off x="5282925" y="5226387"/>
            <a:ext cx="376268" cy="341130"/>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accent1">
              <a:lumMod val="60000"/>
              <a:lumOff val="40000"/>
            </a:schemeClr>
          </a:solidFill>
          <a:ln w="12700" cap="sq">
            <a:noFill/>
            <a:miter/>
          </a:ln>
        </p:spPr>
        <p:txBody>
          <a:bodyPr vert="horz" wrap="square" lIns="38100" tIns="38100" rIns="38100" bIns="38100" rtlCol="0" anchor="ctr"/>
          <a:lstStyle/>
          <a:p>
            <a:pPr algn="ctr">
              <a:lnSpc>
                <a:spcPct val="110000"/>
              </a:lnSpc>
            </a:pPr>
            <a:endParaRPr kumimoji="1" lang="zh-CN" altLang="en-US"/>
          </a:p>
        </p:txBody>
      </p:sp>
      <p:sp>
        <p:nvSpPr>
          <p:cNvPr id="17" name="isheji-15"/>
          <p:cNvSpPr txBox="1"/>
          <p:nvPr/>
        </p:nvSpPr>
        <p:spPr>
          <a:xfrm>
            <a:off x="4054019" y="2694573"/>
            <a:ext cx="635736" cy="635736"/>
          </a:xfrm>
          <a:prstGeom prst="ellipse">
            <a:avLst/>
          </a:prstGeom>
          <a:solidFill>
            <a:schemeClr val="bg1"/>
          </a:solidFill>
          <a:ln w="12700" cap="sq">
            <a:noFill/>
            <a:miter/>
          </a:ln>
        </p:spPr>
        <p:txBody>
          <a:bodyPr vert="horz" wrap="square" lIns="50800" tIns="50800" rIns="50800" bIns="50800" rtlCol="0" anchor="ctr"/>
          <a:lstStyle/>
          <a:p>
            <a:pPr algn="ctr">
              <a:lnSpc>
                <a:spcPct val="110000"/>
              </a:lnSpc>
            </a:pPr>
            <a:endParaRPr kumimoji="1" lang="zh-CN" altLang="en-US"/>
          </a:p>
        </p:txBody>
      </p:sp>
      <p:sp>
        <p:nvSpPr>
          <p:cNvPr id="18" name="isheji-16"/>
          <p:cNvSpPr txBox="1"/>
          <p:nvPr/>
        </p:nvSpPr>
        <p:spPr>
          <a:xfrm>
            <a:off x="4190920" y="2841876"/>
            <a:ext cx="361934" cy="341130"/>
          </a:xfrm>
          <a:custGeom>
            <a:avLst/>
            <a:gdLst>
              <a:gd name="connsiteX0" fmla="*/ 1110072 w 1498885"/>
              <a:gd name="connsiteY0" fmla="*/ 1039039 h 1412736"/>
              <a:gd name="connsiteX1" fmla="*/ 1149511 w 1498885"/>
              <a:gd name="connsiteY1" fmla="*/ 1055363 h 1412736"/>
              <a:gd name="connsiteX2" fmla="*/ 1371451 w 1498885"/>
              <a:gd name="connsiteY2" fmla="*/ 1277303 h 1412736"/>
              <a:gd name="connsiteX3" fmla="*/ 1371451 w 1498885"/>
              <a:gd name="connsiteY3" fmla="*/ 1356182 h 1412736"/>
              <a:gd name="connsiteX4" fmla="*/ 1332012 w 1498885"/>
              <a:gd name="connsiteY4" fmla="*/ 1372553 h 1412736"/>
              <a:gd name="connsiteX5" fmla="*/ 1292572 w 1498885"/>
              <a:gd name="connsiteY5" fmla="*/ 1356182 h 1412736"/>
              <a:gd name="connsiteX6" fmla="*/ 1070632 w 1498885"/>
              <a:gd name="connsiteY6" fmla="*/ 1134242 h 1412736"/>
              <a:gd name="connsiteX7" fmla="*/ 1070632 w 1498885"/>
              <a:gd name="connsiteY7" fmla="*/ 1055363 h 1412736"/>
              <a:gd name="connsiteX8" fmla="*/ 1110072 w 1498885"/>
              <a:gd name="connsiteY8" fmla="*/ 1039039 h 1412736"/>
              <a:gd name="connsiteX9" fmla="*/ 1110072 w 1498885"/>
              <a:gd name="connsiteY9" fmla="*/ 705989 h 1412736"/>
              <a:gd name="connsiteX10" fmla="*/ 1443075 w 1498885"/>
              <a:gd name="connsiteY10" fmla="*/ 705989 h 1412736"/>
              <a:gd name="connsiteX11" fmla="*/ 1498885 w 1498885"/>
              <a:gd name="connsiteY11" fmla="*/ 761800 h 1412736"/>
              <a:gd name="connsiteX12" fmla="*/ 1443075 w 1498885"/>
              <a:gd name="connsiteY12" fmla="*/ 817611 h 1412736"/>
              <a:gd name="connsiteX13" fmla="*/ 1110072 w 1498885"/>
              <a:gd name="connsiteY13" fmla="*/ 817611 h 1412736"/>
              <a:gd name="connsiteX14" fmla="*/ 1054261 w 1498885"/>
              <a:gd name="connsiteY14" fmla="*/ 761800 h 1412736"/>
              <a:gd name="connsiteX15" fmla="*/ 1110072 w 1498885"/>
              <a:gd name="connsiteY15" fmla="*/ 705989 h 1412736"/>
              <a:gd name="connsiteX16" fmla="*/ 1332012 w 1498885"/>
              <a:gd name="connsiteY16" fmla="*/ 151093 h 1412736"/>
              <a:gd name="connsiteX17" fmla="*/ 1371451 w 1498885"/>
              <a:gd name="connsiteY17" fmla="*/ 167418 h 1412736"/>
              <a:gd name="connsiteX18" fmla="*/ 1371451 w 1498885"/>
              <a:gd name="connsiteY18" fmla="*/ 246297 h 1412736"/>
              <a:gd name="connsiteX19" fmla="*/ 1149511 w 1498885"/>
              <a:gd name="connsiteY19" fmla="*/ 468236 h 1412736"/>
              <a:gd name="connsiteX20" fmla="*/ 1110072 w 1498885"/>
              <a:gd name="connsiteY20" fmla="*/ 484608 h 1412736"/>
              <a:gd name="connsiteX21" fmla="*/ 1070632 w 1498885"/>
              <a:gd name="connsiteY21" fmla="*/ 468236 h 1412736"/>
              <a:gd name="connsiteX22" fmla="*/ 1070632 w 1498885"/>
              <a:gd name="connsiteY22" fmla="*/ 389358 h 1412736"/>
              <a:gd name="connsiteX23" fmla="*/ 1292572 w 1498885"/>
              <a:gd name="connsiteY23" fmla="*/ 167418 h 1412736"/>
              <a:gd name="connsiteX24" fmla="*/ 1332012 w 1498885"/>
              <a:gd name="connsiteY24" fmla="*/ 151093 h 1412736"/>
              <a:gd name="connsiteX25" fmla="*/ 709724 w 1498885"/>
              <a:gd name="connsiteY25" fmla="*/ 111607 h 1412736"/>
              <a:gd name="connsiteX26" fmla="*/ 649635 w 1498885"/>
              <a:gd name="connsiteY26" fmla="*/ 127420 h 1412736"/>
              <a:gd name="connsiteX27" fmla="*/ 174129 w 1498885"/>
              <a:gd name="connsiteY27" fmla="*/ 394752 h 1412736"/>
              <a:gd name="connsiteX28" fmla="*/ 111621 w 1498885"/>
              <a:gd name="connsiteY28" fmla="*/ 501536 h 1412736"/>
              <a:gd name="connsiteX29" fmla="*/ 111621 w 1498885"/>
              <a:gd name="connsiteY29" fmla="*/ 910814 h 1412736"/>
              <a:gd name="connsiteX30" fmla="*/ 174129 w 1498885"/>
              <a:gd name="connsiteY30" fmla="*/ 1017598 h 1412736"/>
              <a:gd name="connsiteX31" fmla="*/ 649821 w 1498885"/>
              <a:gd name="connsiteY31" fmla="*/ 1284930 h 1412736"/>
              <a:gd name="connsiteX32" fmla="*/ 771674 w 1498885"/>
              <a:gd name="connsiteY32" fmla="*/ 1283814 h 1412736"/>
              <a:gd name="connsiteX33" fmla="*/ 832321 w 1498885"/>
              <a:gd name="connsiteY33" fmla="*/ 1178146 h 1412736"/>
              <a:gd name="connsiteX34" fmla="*/ 832321 w 1498885"/>
              <a:gd name="connsiteY34" fmla="*/ 234204 h 1412736"/>
              <a:gd name="connsiteX35" fmla="*/ 771674 w 1498885"/>
              <a:gd name="connsiteY35" fmla="*/ 128536 h 1412736"/>
              <a:gd name="connsiteX36" fmla="*/ 709724 w 1498885"/>
              <a:gd name="connsiteY36" fmla="*/ 111607 h 1412736"/>
              <a:gd name="connsiteX37" fmla="*/ 711864 w 1498885"/>
              <a:gd name="connsiteY37" fmla="*/ 9 h 1412736"/>
              <a:gd name="connsiteX38" fmla="*/ 828043 w 1498885"/>
              <a:gd name="connsiteY38" fmla="*/ 32356 h 1412736"/>
              <a:gd name="connsiteX39" fmla="*/ 943942 w 1498885"/>
              <a:gd name="connsiteY39" fmla="*/ 234390 h 1412736"/>
              <a:gd name="connsiteX40" fmla="*/ 943942 w 1498885"/>
              <a:gd name="connsiteY40" fmla="*/ 1178518 h 1412736"/>
              <a:gd name="connsiteX41" fmla="*/ 828043 w 1498885"/>
              <a:gd name="connsiteY41" fmla="*/ 1380552 h 1412736"/>
              <a:gd name="connsiteX42" fmla="*/ 709910 w 1498885"/>
              <a:gd name="connsiteY42" fmla="*/ 1412736 h 1412736"/>
              <a:gd name="connsiteX43" fmla="*/ 595126 w 1498885"/>
              <a:gd name="connsiteY43" fmla="*/ 1382413 h 1412736"/>
              <a:gd name="connsiteX44" fmla="*/ 119435 w 1498885"/>
              <a:gd name="connsiteY44" fmla="*/ 1115080 h 1412736"/>
              <a:gd name="connsiteX45" fmla="*/ 0 w 1498885"/>
              <a:gd name="connsiteY45" fmla="*/ 911000 h 1412736"/>
              <a:gd name="connsiteX46" fmla="*/ 0 w 1498885"/>
              <a:gd name="connsiteY46" fmla="*/ 501722 h 1412736"/>
              <a:gd name="connsiteX47" fmla="*/ 119435 w 1498885"/>
              <a:gd name="connsiteY47" fmla="*/ 297642 h 1412736"/>
              <a:gd name="connsiteX48" fmla="*/ 595126 w 1498885"/>
              <a:gd name="connsiteY48" fmla="*/ 30309 h 1412736"/>
              <a:gd name="connsiteX49" fmla="*/ 711864 w 1498885"/>
              <a:gd name="connsiteY49" fmla="*/ 9 h 1412736"/>
            </a:gdLst>
            <a:ahLst/>
            <a:cxnLst/>
            <a:rect l="l" t="t" r="r" b="b"/>
            <a:pathLst>
              <a:path w="1498885" h="1412736">
                <a:moveTo>
                  <a:pt x="1110072" y="1039039"/>
                </a:moveTo>
                <a:cubicBezTo>
                  <a:pt x="1124350" y="1039039"/>
                  <a:pt x="1138628" y="1044480"/>
                  <a:pt x="1149511" y="1055363"/>
                </a:cubicBezTo>
                <a:lnTo>
                  <a:pt x="1371451" y="1277303"/>
                </a:lnTo>
                <a:cubicBezTo>
                  <a:pt x="1393217" y="1299070"/>
                  <a:pt x="1393217" y="1334416"/>
                  <a:pt x="1371451" y="1356182"/>
                </a:cubicBezTo>
                <a:cubicBezTo>
                  <a:pt x="1360661" y="1366972"/>
                  <a:pt x="1346336" y="1372553"/>
                  <a:pt x="1332012" y="1372553"/>
                </a:cubicBezTo>
                <a:cubicBezTo>
                  <a:pt x="1317687" y="1372553"/>
                  <a:pt x="1303362" y="1367158"/>
                  <a:pt x="1292572" y="1356182"/>
                </a:cubicBezTo>
                <a:lnTo>
                  <a:pt x="1070632" y="1134242"/>
                </a:lnTo>
                <a:cubicBezTo>
                  <a:pt x="1048866" y="1112476"/>
                  <a:pt x="1048866" y="1077130"/>
                  <a:pt x="1070632" y="1055363"/>
                </a:cubicBezTo>
                <a:cubicBezTo>
                  <a:pt x="1081515" y="1044480"/>
                  <a:pt x="1095793" y="1039039"/>
                  <a:pt x="1110072" y="1039039"/>
                </a:cubicBezTo>
                <a:close/>
                <a:moveTo>
                  <a:pt x="1110072" y="705989"/>
                </a:moveTo>
                <a:lnTo>
                  <a:pt x="1443075" y="705989"/>
                </a:lnTo>
                <a:cubicBezTo>
                  <a:pt x="1473956" y="705989"/>
                  <a:pt x="1498885" y="730918"/>
                  <a:pt x="1498885" y="761800"/>
                </a:cubicBezTo>
                <a:cubicBezTo>
                  <a:pt x="1498885" y="792682"/>
                  <a:pt x="1473770" y="817611"/>
                  <a:pt x="1443075" y="817611"/>
                </a:cubicBezTo>
                <a:lnTo>
                  <a:pt x="1110072" y="817611"/>
                </a:lnTo>
                <a:cubicBezTo>
                  <a:pt x="1079190" y="817611"/>
                  <a:pt x="1054261" y="792682"/>
                  <a:pt x="1054261" y="761800"/>
                </a:cubicBezTo>
                <a:cubicBezTo>
                  <a:pt x="1054261" y="730918"/>
                  <a:pt x="1079190" y="705989"/>
                  <a:pt x="1110072" y="705989"/>
                </a:cubicBezTo>
                <a:close/>
                <a:moveTo>
                  <a:pt x="1332012" y="151093"/>
                </a:moveTo>
                <a:cubicBezTo>
                  <a:pt x="1346290" y="151093"/>
                  <a:pt x="1360568" y="156535"/>
                  <a:pt x="1371451" y="167418"/>
                </a:cubicBezTo>
                <a:cubicBezTo>
                  <a:pt x="1393217" y="189184"/>
                  <a:pt x="1393217" y="224530"/>
                  <a:pt x="1371451" y="246297"/>
                </a:cubicBezTo>
                <a:lnTo>
                  <a:pt x="1149511" y="468236"/>
                </a:lnTo>
                <a:cubicBezTo>
                  <a:pt x="1138721" y="479213"/>
                  <a:pt x="1124396" y="484608"/>
                  <a:pt x="1110072" y="484608"/>
                </a:cubicBezTo>
                <a:cubicBezTo>
                  <a:pt x="1095747" y="484608"/>
                  <a:pt x="1081422" y="479213"/>
                  <a:pt x="1070632" y="468236"/>
                </a:cubicBezTo>
                <a:cubicBezTo>
                  <a:pt x="1048866" y="446470"/>
                  <a:pt x="1048866" y="411124"/>
                  <a:pt x="1070632" y="389358"/>
                </a:cubicBezTo>
                <a:lnTo>
                  <a:pt x="1292572" y="167418"/>
                </a:lnTo>
                <a:cubicBezTo>
                  <a:pt x="1303455" y="156535"/>
                  <a:pt x="1317733" y="151093"/>
                  <a:pt x="1332012" y="151093"/>
                </a:cubicBezTo>
                <a:close/>
                <a:moveTo>
                  <a:pt x="709724" y="111607"/>
                </a:moveTo>
                <a:cubicBezTo>
                  <a:pt x="689074" y="111607"/>
                  <a:pt x="668610" y="116816"/>
                  <a:pt x="649635" y="127420"/>
                </a:cubicBezTo>
                <a:lnTo>
                  <a:pt x="174129" y="394752"/>
                </a:lnTo>
                <a:cubicBezTo>
                  <a:pt x="135620" y="416332"/>
                  <a:pt x="111621" y="457260"/>
                  <a:pt x="111621" y="501536"/>
                </a:cubicBezTo>
                <a:lnTo>
                  <a:pt x="111621" y="910814"/>
                </a:lnTo>
                <a:cubicBezTo>
                  <a:pt x="111621" y="955090"/>
                  <a:pt x="135620" y="996018"/>
                  <a:pt x="174129" y="1017598"/>
                </a:cubicBezTo>
                <a:lnTo>
                  <a:pt x="649821" y="1284930"/>
                </a:lnTo>
                <a:cubicBezTo>
                  <a:pt x="688144" y="1306510"/>
                  <a:pt x="733723" y="1306138"/>
                  <a:pt x="771674" y="1283814"/>
                </a:cubicBezTo>
                <a:cubicBezTo>
                  <a:pt x="809625" y="1261676"/>
                  <a:pt x="832321" y="1222050"/>
                  <a:pt x="832321" y="1178146"/>
                </a:cubicBezTo>
                <a:lnTo>
                  <a:pt x="832321" y="234204"/>
                </a:lnTo>
                <a:cubicBezTo>
                  <a:pt x="832321" y="190113"/>
                  <a:pt x="809625" y="150674"/>
                  <a:pt x="771674" y="128536"/>
                </a:cubicBezTo>
                <a:cubicBezTo>
                  <a:pt x="752326" y="117188"/>
                  <a:pt x="731118" y="111607"/>
                  <a:pt x="709724" y="111607"/>
                </a:cubicBezTo>
                <a:close/>
                <a:moveTo>
                  <a:pt x="711864" y="9"/>
                </a:moveTo>
                <a:cubicBezTo>
                  <a:pt x="751861" y="358"/>
                  <a:pt x="791766" y="11148"/>
                  <a:pt x="828043" y="32356"/>
                </a:cubicBezTo>
                <a:cubicBezTo>
                  <a:pt x="900596" y="74772"/>
                  <a:pt x="943942" y="150302"/>
                  <a:pt x="943942" y="234390"/>
                </a:cubicBezTo>
                <a:lnTo>
                  <a:pt x="943942" y="1178518"/>
                </a:lnTo>
                <a:cubicBezTo>
                  <a:pt x="943942" y="1262606"/>
                  <a:pt x="900596" y="1338136"/>
                  <a:pt x="828043" y="1380552"/>
                </a:cubicBezTo>
                <a:cubicBezTo>
                  <a:pt x="791208" y="1401946"/>
                  <a:pt x="750466" y="1412736"/>
                  <a:pt x="709910" y="1412736"/>
                </a:cubicBezTo>
                <a:cubicBezTo>
                  <a:pt x="670471" y="1412736"/>
                  <a:pt x="631217" y="1402691"/>
                  <a:pt x="595126" y="1382413"/>
                </a:cubicBezTo>
                <a:lnTo>
                  <a:pt x="119435" y="1115080"/>
                </a:lnTo>
                <a:cubicBezTo>
                  <a:pt x="45765" y="1073594"/>
                  <a:pt x="0" y="995460"/>
                  <a:pt x="0" y="911000"/>
                </a:cubicBezTo>
                <a:lnTo>
                  <a:pt x="0" y="501722"/>
                </a:lnTo>
                <a:cubicBezTo>
                  <a:pt x="0" y="417262"/>
                  <a:pt x="45765" y="338942"/>
                  <a:pt x="119435" y="297642"/>
                </a:cubicBezTo>
                <a:lnTo>
                  <a:pt x="595126" y="30309"/>
                </a:lnTo>
                <a:cubicBezTo>
                  <a:pt x="631775" y="9752"/>
                  <a:pt x="671866" y="-340"/>
                  <a:pt x="711864" y="9"/>
                </a:cubicBezTo>
                <a:close/>
              </a:path>
            </a:pathLst>
          </a:custGeom>
          <a:solidFill>
            <a:schemeClr val="accent1">
              <a:lumMod val="50000"/>
            </a:schemeClr>
          </a:solidFill>
          <a:ln w="12700" cap="sq">
            <a:noFill/>
            <a:miter/>
          </a:ln>
        </p:spPr>
        <p:txBody>
          <a:bodyPr vert="horz" wrap="square" lIns="43656" tIns="43656" rIns="43656" bIns="43656" rtlCol="0" anchor="ctr"/>
          <a:lstStyle/>
          <a:p>
            <a:pPr algn="ctr">
              <a:lnSpc>
                <a:spcPct val="110000"/>
              </a:lnSpc>
            </a:pPr>
            <a:endParaRPr kumimoji="1" lang="zh-CN" altLang="en-US"/>
          </a:p>
        </p:txBody>
      </p:sp>
      <p:sp>
        <p:nvSpPr>
          <p:cNvPr id="19" name="isheji-18"/>
          <p:cNvSpPr txBox="1"/>
          <p:nvPr/>
        </p:nvSpPr>
        <p:spPr>
          <a:xfrm>
            <a:off x="8614754" y="3738464"/>
            <a:ext cx="3149600" cy="692372"/>
          </a:xfrm>
          <a:prstGeom prst="rect">
            <a:avLst/>
          </a:prstGeom>
          <a:noFill/>
          <a:ln>
            <a:noFill/>
          </a:ln>
        </p:spPr>
        <p:txBody>
          <a:bodyPr vert="horz" wrap="square" lIns="0" tIns="0" rIns="0" bIns="0" rtlCol="0" anchor="t">
            <a:spAutoFit/>
          </a:bodyPr>
          <a:lstStyle/>
          <a:p>
            <a:pPr algn="l">
              <a:lnSpc>
                <a:spcPct val="150000"/>
              </a:lnSpc>
            </a:pPr>
            <a:r>
              <a:rPr kumimoji="1" lang="en-US" altLang="zh-CN" sz="1500">
                <a:ln w="12700">
                  <a:noFill/>
                </a:ln>
                <a:solidFill>
                  <a:srgbClr val="262626">
                    <a:alpha val="100000"/>
                  </a:srgbClr>
                </a:solidFill>
                <a:latin typeface="Source Han Sans CN Normal"/>
                <a:ea typeface="Source Han Sans CN Normal"/>
                <a:cs typeface="Source Han Sans CN Normal"/>
              </a:rPr>
              <a:t>Teachers are also guides who help students understand AI.</a:t>
            </a:r>
            <a:endParaRPr kumimoji="1" lang="zh-CN" altLang="en-US"/>
          </a:p>
        </p:txBody>
      </p:sp>
      <p:sp>
        <p:nvSpPr>
          <p:cNvPr id="20" name="isheji-20"/>
          <p:cNvSpPr txBox="1"/>
          <p:nvPr/>
        </p:nvSpPr>
        <p:spPr>
          <a:xfrm>
            <a:off x="1684143" y="4566805"/>
            <a:ext cx="3149600" cy="1038558"/>
          </a:xfrm>
          <a:prstGeom prst="rect">
            <a:avLst/>
          </a:prstGeom>
          <a:noFill/>
          <a:ln>
            <a:noFill/>
          </a:ln>
        </p:spPr>
        <p:txBody>
          <a:bodyPr vert="horz" wrap="square" lIns="0" tIns="0" rIns="0" bIns="0" rtlCol="0" anchor="t">
            <a:spAutoFit/>
          </a:bodyPr>
          <a:lstStyle/>
          <a:p>
            <a:pPr algn="r">
              <a:lnSpc>
                <a:spcPct val="150000"/>
              </a:lnSpc>
            </a:pPr>
            <a:r>
              <a:rPr kumimoji="1" lang="en-US" altLang="zh-CN" sz="1500">
                <a:ln w="12700">
                  <a:noFill/>
                </a:ln>
                <a:solidFill>
                  <a:srgbClr val="262626">
                    <a:alpha val="100000"/>
                  </a:srgbClr>
                </a:solidFill>
                <a:latin typeface="Source Han Sans CN Normal"/>
                <a:ea typeface="Source Han Sans CN Normal"/>
                <a:cs typeface="Source Han Sans CN Normal"/>
              </a:rPr>
              <a:t>Teachers help students use AI responsibly and think critically about technology.</a:t>
            </a:r>
            <a:endParaRPr kumimoji="1" lang="zh-CN" altLang="en-US"/>
          </a:p>
        </p:txBody>
      </p:sp>
      <p:sp>
        <p:nvSpPr>
          <p:cNvPr id="21" name="isheji-22"/>
          <p:cNvSpPr txBox="1"/>
          <p:nvPr/>
        </p:nvSpPr>
        <p:spPr>
          <a:xfrm>
            <a:off x="553478" y="2416166"/>
            <a:ext cx="3149600" cy="692372"/>
          </a:xfrm>
          <a:prstGeom prst="rect">
            <a:avLst/>
          </a:prstGeom>
          <a:noFill/>
          <a:ln>
            <a:noFill/>
          </a:ln>
        </p:spPr>
        <p:txBody>
          <a:bodyPr vert="horz" wrap="square" lIns="0" tIns="0" rIns="0" bIns="0" rtlCol="0" anchor="t">
            <a:spAutoFit/>
          </a:bodyPr>
          <a:lstStyle/>
          <a:p>
            <a:pPr algn="r">
              <a:lnSpc>
                <a:spcPct val="150000"/>
              </a:lnSpc>
            </a:pPr>
            <a:r>
              <a:rPr kumimoji="1" lang="en-US" altLang="zh-CN" sz="1500">
                <a:ln w="12700">
                  <a:noFill/>
                </a:ln>
                <a:solidFill>
                  <a:srgbClr val="262626">
                    <a:alpha val="100000"/>
                  </a:srgbClr>
                </a:solidFill>
                <a:latin typeface="Source Han Sans CN Normal"/>
                <a:ea typeface="Source Han Sans CN Normal"/>
                <a:cs typeface="Source Han Sans CN Normal"/>
              </a:rPr>
              <a:t>Teachers are often described as designers.</a:t>
            </a:r>
            <a:endParaRPr kumimoji="1" lang="zh-CN" altLang="en-US"/>
          </a:p>
        </p:txBody>
      </p:sp>
      <p:sp>
        <p:nvSpPr>
          <p:cNvPr id="22" name="isheji-24"/>
          <p:cNvSpPr txBox="1"/>
          <p:nvPr/>
        </p:nvSpPr>
        <p:spPr>
          <a:xfrm>
            <a:off x="7496296" y="1397000"/>
            <a:ext cx="3149600" cy="692372"/>
          </a:xfrm>
          <a:prstGeom prst="rect">
            <a:avLst/>
          </a:prstGeom>
          <a:noFill/>
          <a:ln>
            <a:noFill/>
          </a:ln>
        </p:spPr>
        <p:txBody>
          <a:bodyPr vert="horz" wrap="square" lIns="0" tIns="0" rIns="0" bIns="0" rtlCol="0" anchor="t">
            <a:spAutoFit/>
          </a:bodyPr>
          <a:lstStyle/>
          <a:p>
            <a:pPr algn="l">
              <a:lnSpc>
                <a:spcPct val="150000"/>
              </a:lnSpc>
            </a:pPr>
            <a:r>
              <a:rPr kumimoji="1" lang="en-US" altLang="zh-CN" sz="1500">
                <a:ln w="12700">
                  <a:noFill/>
                </a:ln>
                <a:solidFill>
                  <a:srgbClr val="262626">
                    <a:alpha val="100000"/>
                  </a:srgbClr>
                </a:solidFill>
                <a:latin typeface="Source Han Sans CN Normal"/>
                <a:ea typeface="Source Han Sans CN Normal"/>
                <a:cs typeface="Source Han Sans CN Normal"/>
              </a:rPr>
              <a:t>They design learning activities that include AI tools.</a:t>
            </a:r>
            <a:endParaRPr kumimoji="1" lang="zh-CN" altLang="en-US"/>
          </a:p>
        </p:txBody>
      </p:sp>
      <p:sp>
        <p:nvSpPr>
          <p:cNvPr id="23" name="标题 1"/>
          <p:cNvSpPr txBox="1"/>
          <p:nvPr/>
        </p:nvSpPr>
        <p:spPr>
          <a:xfrm>
            <a:off x="810593" y="236733"/>
            <a:ext cx="7780158" cy="432000"/>
          </a:xfrm>
          <a:prstGeom prst="rect">
            <a:avLst/>
          </a:prstGeom>
          <a:noFill/>
          <a:ln cap="sq">
            <a:noFill/>
          </a:ln>
        </p:spPr>
        <p:txBody>
          <a:bodyPr vert="horz" wrap="square" lIns="0" tIns="0" rIns="0" bIns="0" rtlCol="0" anchor="ctr"/>
          <a:lstStyle/>
          <a:p>
            <a:pPr algn="l">
              <a:lnSpc>
                <a:spcPct val="150000"/>
              </a:lnSpc>
            </a:pPr>
            <a:r>
              <a:rPr kumimoji="1" lang="en-US" altLang="zh-CN" sz="2200">
                <a:ln w="12700">
                  <a:noFill/>
                </a:ln>
                <a:solidFill>
                  <a:srgbClr val="000000">
                    <a:alpha val="100000"/>
                  </a:srgbClr>
                </a:solidFill>
                <a:latin typeface="Source Han Sans CN Bold Bold"/>
                <a:ea typeface="Source Han Sans CN Bold Bold"/>
                <a:cs typeface="Source Han Sans CN Bold Bold"/>
              </a:rPr>
              <a:t>How Teachers Are Described</a:t>
            </a:r>
            <a:endParaRPr kumimoji="1" lang="zh-CN" altLang="en-US"/>
          </a:p>
        </p:txBody>
      </p:sp>
      <p:sp>
        <p:nvSpPr>
          <p:cNvPr id="24" name="标题 1"/>
          <p:cNvSpPr txBox="1"/>
          <p:nvPr/>
        </p:nvSpPr>
        <p:spPr>
          <a:xfrm rot="20157515" flipH="1">
            <a:off x="89142" y="450890"/>
            <a:ext cx="907217" cy="994371"/>
          </a:xfrm>
          <a:prstGeom prst="arc">
            <a:avLst>
              <a:gd name="adj1" fmla="val 14337854"/>
              <a:gd name="adj2" fmla="val 18965015"/>
            </a:avLst>
          </a:prstGeom>
          <a:noFill/>
          <a:ln w="12700" cap="flat">
            <a:solidFill>
              <a:schemeClr val="accent1"/>
            </a:solidFill>
            <a:miter/>
            <a:headEnd type="triangle" w="lg" len="lg"/>
            <a:tailEnd type="oval"/>
          </a:ln>
          <a:effectLst/>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txBox="1"/>
          <p:nvPr/>
        </p:nvSpPr>
        <p:spPr>
          <a:xfrm>
            <a:off x="0" y="0"/>
            <a:ext cx="12192000" cy="6858000"/>
          </a:xfrm>
          <a:prstGeom prst="rect">
            <a:avLst/>
          </a:prstGeom>
          <a:gradFill>
            <a:gsLst>
              <a:gs pos="0">
                <a:schemeClr val="accent1">
                  <a:lumMod val="20000"/>
                  <a:lumOff val="80000"/>
                </a:schemeClr>
              </a:gs>
              <a:gs pos="100000">
                <a:schemeClr val="accent1">
                  <a:lumMod val="20000"/>
                  <a:lumOff val="80000"/>
                  <a:alpha val="0"/>
                </a:schemeClr>
              </a:gs>
            </a:gsLst>
            <a:lin ang="30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文本框 29"/>
          <p:cNvSpPr txBox="1"/>
          <p:nvPr/>
        </p:nvSpPr>
        <p:spPr>
          <a:xfrm>
            <a:off x="6790632" y="1163753"/>
            <a:ext cx="4815761" cy="5270838"/>
          </a:xfrm>
          <a:custGeom>
            <a:avLst/>
            <a:gdLst>
              <a:gd name="csX0" fmla="*/ 4453569 w 4815761"/>
              <a:gd name="csY0" fmla="*/ 497 h 5270838"/>
              <a:gd name="csX1" fmla="*/ 4815061 w 4815761"/>
              <a:gd name="csY1" fmla="*/ 400918 h 5270838"/>
              <a:gd name="csX2" fmla="*/ 4703997 w 4815761"/>
              <a:gd name="csY2" fmla="*/ 3065484 h 5270838"/>
              <a:gd name="csX3" fmla="*/ 4585529 w 4815761"/>
              <a:gd name="csY3" fmla="*/ 3318544 h 5270838"/>
              <a:gd name="csX4" fmla="*/ 3726637 w 4815761"/>
              <a:gd name="csY4" fmla="*/ 4159594 h 5270838"/>
              <a:gd name="csX5" fmla="*/ 3711829 w 4815761"/>
              <a:gd name="csY5" fmla="*/ 4189366 h 5270838"/>
              <a:gd name="csX6" fmla="*/ 2682640 w 4815761"/>
              <a:gd name="csY6" fmla="*/ 5231375 h 5270838"/>
              <a:gd name="csX7" fmla="*/ 2615308 w 4815761"/>
              <a:gd name="csY7" fmla="*/ 5264171 h 5270838"/>
              <a:gd name="csX8" fmla="*/ 2611533 w 4815761"/>
              <a:gd name="csY8" fmla="*/ 5263874 h 5270838"/>
              <a:gd name="csX9" fmla="*/ 2594334 w 4815761"/>
              <a:gd name="csY9" fmla="*/ 5269526 h 5270838"/>
              <a:gd name="csX10" fmla="*/ 2526665 w 4815761"/>
              <a:gd name="csY10" fmla="*/ 5264340 h 5270838"/>
              <a:gd name="csX11" fmla="*/ 2408734 w 4815761"/>
              <a:gd name="csY11" fmla="*/ 5053360 h 5270838"/>
              <a:gd name="csX12" fmla="*/ 2618270 w 4815761"/>
              <a:gd name="csY12" fmla="*/ 4312699 h 5270838"/>
              <a:gd name="csX13" fmla="*/ 2586101 w 4815761"/>
              <a:gd name="csY13" fmla="*/ 4305778 h 5270838"/>
              <a:gd name="csX14" fmla="*/ 557624 w 4815761"/>
              <a:gd name="csY14" fmla="*/ 3869320 h 5270838"/>
              <a:gd name="csX15" fmla="*/ 254050 w 4815761"/>
              <a:gd name="csY15" fmla="*/ 3534388 h 5270838"/>
              <a:gd name="csX16" fmla="*/ 2306 w 4815761"/>
              <a:gd name="csY16" fmla="*/ 1167539 h 5270838"/>
              <a:gd name="csX17" fmla="*/ 320688 w 4815761"/>
              <a:gd name="csY17" fmla="*/ 743292 h 5270838"/>
              <a:gd name="csX18" fmla="*/ 4363402 w 4815761"/>
              <a:gd name="csY18" fmla="*/ 6443 h 5270838"/>
              <a:gd name="csX19" fmla="*/ 4453569 w 4815761"/>
              <a:gd name="csY19" fmla="*/ 497 h 5270838"/>
            </a:gdLst>
            <a:ahLst/>
            <a:cxnLst/>
            <a:rect l="l" t="t" r="r" b="b"/>
            <a:pathLst>
              <a:path w="4815761" h="5270838">
                <a:moveTo>
                  <a:pt x="4453569" y="497"/>
                </a:moveTo>
                <a:cubicBezTo>
                  <a:pt x="4659572" y="10978"/>
                  <a:pt x="4828018" y="186003"/>
                  <a:pt x="4815061" y="400918"/>
                </a:cubicBezTo>
                <a:cubicBezTo>
                  <a:pt x="4815061" y="400918"/>
                  <a:pt x="4815061" y="400918"/>
                  <a:pt x="4703997" y="3065484"/>
                </a:cubicBezTo>
                <a:cubicBezTo>
                  <a:pt x="4696593" y="3162242"/>
                  <a:pt x="4652167" y="3251557"/>
                  <a:pt x="4585529" y="3318544"/>
                </a:cubicBezTo>
                <a:cubicBezTo>
                  <a:pt x="4585529" y="3318544"/>
                  <a:pt x="4585529" y="3318544"/>
                  <a:pt x="3726637" y="4159594"/>
                </a:cubicBezTo>
                <a:cubicBezTo>
                  <a:pt x="3726637" y="4174480"/>
                  <a:pt x="3719233" y="4181923"/>
                  <a:pt x="3711829" y="4189366"/>
                </a:cubicBezTo>
                <a:cubicBezTo>
                  <a:pt x="3711829" y="4189366"/>
                  <a:pt x="3711829" y="4189366"/>
                  <a:pt x="2682640" y="5231375"/>
                </a:cubicBezTo>
                <a:cubicBezTo>
                  <a:pt x="2662278" y="5251843"/>
                  <a:pt x="2638677" y="5262077"/>
                  <a:pt x="2615308" y="5264171"/>
                </a:cubicBezTo>
                <a:lnTo>
                  <a:pt x="2611533" y="5263874"/>
                </a:lnTo>
                <a:lnTo>
                  <a:pt x="2594334" y="5269526"/>
                </a:lnTo>
                <a:cubicBezTo>
                  <a:pt x="2572305" y="5272282"/>
                  <a:pt x="2549372" y="5270764"/>
                  <a:pt x="2526665" y="5264340"/>
                </a:cubicBezTo>
                <a:cubicBezTo>
                  <a:pt x="2435838" y="5238645"/>
                  <a:pt x="2383039" y="5144186"/>
                  <a:pt x="2408734" y="5053360"/>
                </a:cubicBezTo>
                <a:lnTo>
                  <a:pt x="2618270" y="4312699"/>
                </a:lnTo>
                <a:lnTo>
                  <a:pt x="2586101" y="4305778"/>
                </a:lnTo>
                <a:cubicBezTo>
                  <a:pt x="2347743" y="4254491"/>
                  <a:pt x="1802924" y="4137265"/>
                  <a:pt x="557624" y="3869320"/>
                </a:cubicBezTo>
                <a:cubicBezTo>
                  <a:pt x="394731" y="3839548"/>
                  <a:pt x="276263" y="3698133"/>
                  <a:pt x="254050" y="3534388"/>
                </a:cubicBezTo>
                <a:cubicBezTo>
                  <a:pt x="254050" y="3534388"/>
                  <a:pt x="254050" y="3534388"/>
                  <a:pt x="2306" y="1167539"/>
                </a:cubicBezTo>
                <a:cubicBezTo>
                  <a:pt x="-19907" y="966580"/>
                  <a:pt x="120774" y="780507"/>
                  <a:pt x="320688" y="743292"/>
                </a:cubicBezTo>
                <a:cubicBezTo>
                  <a:pt x="320688" y="743292"/>
                  <a:pt x="320688" y="743292"/>
                  <a:pt x="4363402" y="6443"/>
                </a:cubicBezTo>
                <a:cubicBezTo>
                  <a:pt x="4393944" y="860"/>
                  <a:pt x="4424140" y="-1000"/>
                  <a:pt x="4453569" y="497"/>
                </a:cubicBezTo>
                <a:close/>
              </a:path>
            </a:pathLst>
          </a:custGeom>
          <a:solidFill>
            <a:schemeClr val="bg1"/>
          </a:solidFill>
          <a:ln w="12700" cap="sq">
            <a:noFill/>
            <a:miter/>
          </a:ln>
          <a:effectLst>
            <a:outerShdw blurRad="254000" sx="102000" sy="102000" algn="ctr" rotWithShape="0">
              <a:schemeClr val="accent1">
                <a:lumMod val="60000"/>
                <a:lumOff val="40000"/>
                <a:alpha val="20000"/>
              </a:schemeClr>
            </a:outerShdw>
          </a:effectLst>
        </p:spPr>
        <p:txBody>
          <a:bodyPr vert="horz" wrap="square" lIns="91440" tIns="45720" rIns="91440" bIns="45720" rtlCol="0" anchor="ctr"/>
          <a:lstStyle/>
          <a:p>
            <a:pPr algn="ctr">
              <a:lnSpc>
                <a:spcPct val="110000"/>
              </a:lnSpc>
            </a:pPr>
            <a:endParaRPr kumimoji="1" lang="zh-CN" altLang="en-US"/>
          </a:p>
        </p:txBody>
      </p:sp>
      <p:pic>
        <p:nvPicPr>
          <p:cNvPr id="4" name="图片 25"/>
          <p:cNvPicPr>
            <a:picLocks noChangeAspect="1"/>
          </p:cNvPicPr>
          <p:nvPr/>
        </p:nvPicPr>
        <p:blipFill>
          <a:blip r:embed="rId1">
            <a:alphaModFix amt="100000"/>
          </a:blip>
          <a:srcRect l="25721" r="25721"/>
          <a:stretch>
            <a:fillRect/>
          </a:stretch>
        </p:blipFill>
        <p:spPr>
          <a:xfrm>
            <a:off x="6909164" y="1314296"/>
            <a:ext cx="4578696" cy="4969752"/>
          </a:xfrm>
          <a:custGeom>
            <a:avLst/>
            <a:gdLst/>
            <a:ahLst/>
            <a:cxnLst/>
            <a:rect l="l" t="t" r="r" b="b"/>
            <a:pathLst>
              <a:path w="4584700" h="4965700">
                <a:moveTo>
                  <a:pt x="4234307" y="508"/>
                </a:moveTo>
                <a:cubicBezTo>
                  <a:pt x="4430141" y="10414"/>
                  <a:pt x="4590288" y="175641"/>
                  <a:pt x="4577969" y="378460"/>
                </a:cubicBezTo>
                <a:cubicBezTo>
                  <a:pt x="4577969" y="378460"/>
                  <a:pt x="4577969" y="378460"/>
                  <a:pt x="4472432" y="2893822"/>
                </a:cubicBezTo>
                <a:cubicBezTo>
                  <a:pt x="4465447" y="2985135"/>
                  <a:pt x="4423156" y="3069463"/>
                  <a:pt x="4359783" y="3132709"/>
                </a:cubicBezTo>
                <a:cubicBezTo>
                  <a:pt x="4359783" y="3132709"/>
                  <a:pt x="4359783" y="3132709"/>
                  <a:pt x="3543173" y="3926586"/>
                </a:cubicBezTo>
                <a:cubicBezTo>
                  <a:pt x="3543173" y="3940683"/>
                  <a:pt x="3536188" y="3947668"/>
                  <a:pt x="3529076" y="3954780"/>
                </a:cubicBezTo>
                <a:cubicBezTo>
                  <a:pt x="3529076" y="3954780"/>
                  <a:pt x="3529076" y="3954780"/>
                  <a:pt x="2550541" y="4938395"/>
                </a:cubicBezTo>
                <a:cubicBezTo>
                  <a:pt x="2473198" y="5015738"/>
                  <a:pt x="2346452" y="4938395"/>
                  <a:pt x="2381631" y="4832985"/>
                </a:cubicBezTo>
                <a:cubicBezTo>
                  <a:pt x="2459101" y="4601210"/>
                  <a:pt x="2557653" y="4313047"/>
                  <a:pt x="2635123" y="4102354"/>
                </a:cubicBezTo>
                <a:cubicBezTo>
                  <a:pt x="2635123" y="4102354"/>
                  <a:pt x="2635123" y="4102354"/>
                  <a:pt x="530225" y="3652647"/>
                </a:cubicBezTo>
                <a:cubicBezTo>
                  <a:pt x="375285" y="3624580"/>
                  <a:pt x="262636" y="3490976"/>
                  <a:pt x="241554" y="3336417"/>
                </a:cubicBezTo>
                <a:cubicBezTo>
                  <a:pt x="241554" y="3336417"/>
                  <a:pt x="241554" y="3336417"/>
                  <a:pt x="2159" y="1102106"/>
                </a:cubicBezTo>
                <a:cubicBezTo>
                  <a:pt x="-18923" y="912495"/>
                  <a:pt x="114808" y="736854"/>
                  <a:pt x="304927" y="701675"/>
                </a:cubicBezTo>
                <a:cubicBezTo>
                  <a:pt x="304927" y="701675"/>
                  <a:pt x="304927" y="701675"/>
                  <a:pt x="4148582" y="6096"/>
                </a:cubicBezTo>
                <a:cubicBezTo>
                  <a:pt x="4177665" y="762"/>
                  <a:pt x="4206367" y="-889"/>
                  <a:pt x="4234307" y="508"/>
                </a:cubicBezTo>
                <a:close/>
              </a:path>
            </a:pathLst>
          </a:custGeom>
          <a:noFill/>
          <a:ln>
            <a:noFill/>
          </a:ln>
        </p:spPr>
      </p:pic>
      <p:sp>
        <p:nvSpPr>
          <p:cNvPr id="5" name="标题 1"/>
          <p:cNvSpPr txBox="1"/>
          <p:nvPr/>
        </p:nvSpPr>
        <p:spPr>
          <a:xfrm flipH="1" flipV="1">
            <a:off x="10394654" y="1595836"/>
            <a:ext cx="547546" cy="438611"/>
          </a:xfrm>
          <a:custGeom>
            <a:avLst/>
            <a:gdLst>
              <a:gd name="T0" fmla="*/ 41 w 98"/>
              <a:gd name="T1" fmla="*/ 0 h 78"/>
              <a:gd name="T2" fmla="*/ 44 w 98"/>
              <a:gd name="T3" fmla="*/ 4 h 78"/>
              <a:gd name="T4" fmla="*/ 27 w 98"/>
              <a:gd name="T5" fmla="*/ 16 h 78"/>
              <a:gd name="T6" fmla="*/ 21 w 98"/>
              <a:gd name="T7" fmla="*/ 29 h 78"/>
              <a:gd name="T8" fmla="*/ 29 w 98"/>
              <a:gd name="T9" fmla="*/ 37 h 78"/>
              <a:gd name="T10" fmla="*/ 40 w 98"/>
              <a:gd name="T11" fmla="*/ 45 h 78"/>
              <a:gd name="T12" fmla="*/ 43 w 98"/>
              <a:gd name="T13" fmla="*/ 57 h 78"/>
              <a:gd name="T14" fmla="*/ 37 w 98"/>
              <a:gd name="T15" fmla="*/ 72 h 78"/>
              <a:gd name="T16" fmla="*/ 22 w 98"/>
              <a:gd name="T17" fmla="*/ 78 h 78"/>
              <a:gd name="T18" fmla="*/ 6 w 98"/>
              <a:gd name="T19" fmla="*/ 71 h 78"/>
              <a:gd name="T20" fmla="*/ 0 w 98"/>
              <a:gd name="T21" fmla="*/ 50 h 78"/>
              <a:gd name="T22" fmla="*/ 5 w 98"/>
              <a:gd name="T23" fmla="*/ 29 h 78"/>
              <a:gd name="T24" fmla="*/ 19 w 98"/>
              <a:gd name="T25" fmla="*/ 11 h 78"/>
              <a:gd name="T26" fmla="*/ 41 w 98"/>
              <a:gd name="T27" fmla="*/ 0 h 78"/>
              <a:gd name="T28" fmla="*/ 95 w 98"/>
              <a:gd name="T29" fmla="*/ 0 h 78"/>
              <a:gd name="T30" fmla="*/ 98 w 98"/>
              <a:gd name="T31" fmla="*/ 4 h 78"/>
              <a:gd name="T32" fmla="*/ 81 w 98"/>
              <a:gd name="T33" fmla="*/ 16 h 78"/>
              <a:gd name="T34" fmla="*/ 74 w 98"/>
              <a:gd name="T35" fmla="*/ 29 h 78"/>
              <a:gd name="T36" fmla="*/ 82 w 98"/>
              <a:gd name="T37" fmla="*/ 37 h 78"/>
              <a:gd name="T38" fmla="*/ 94 w 98"/>
              <a:gd name="T39" fmla="*/ 45 h 78"/>
              <a:gd name="T40" fmla="*/ 97 w 98"/>
              <a:gd name="T41" fmla="*/ 57 h 78"/>
              <a:gd name="T42" fmla="*/ 91 w 98"/>
              <a:gd name="T43" fmla="*/ 72 h 78"/>
              <a:gd name="T44" fmla="*/ 76 w 98"/>
              <a:gd name="T45" fmla="*/ 78 h 78"/>
              <a:gd name="T46" fmla="*/ 60 w 98"/>
              <a:gd name="T47" fmla="*/ 71 h 78"/>
              <a:gd name="T48" fmla="*/ 54 w 98"/>
              <a:gd name="T49" fmla="*/ 50 h 78"/>
              <a:gd name="T50" fmla="*/ 59 w 98"/>
              <a:gd name="T51" fmla="*/ 29 h 78"/>
              <a:gd name="T52" fmla="*/ 73 w 98"/>
              <a:gd name="T53" fmla="*/ 11 h 78"/>
              <a:gd name="T54" fmla="*/ 95 w 98"/>
              <a:gd name="T55" fmla="*/ 0 h 78"/>
            </a:gdLst>
            <a:ahLst/>
            <a:cxnLst/>
            <a:rect l="0" t="0" r="r" b="b"/>
            <a:pathLst>
              <a:path w="98" h="78">
                <a:moveTo>
                  <a:pt x="41" y="0"/>
                </a:moveTo>
                <a:cubicBezTo>
                  <a:pt x="44" y="4"/>
                  <a:pt x="44" y="4"/>
                  <a:pt x="44" y="4"/>
                </a:cubicBezTo>
                <a:cubicBezTo>
                  <a:pt x="37" y="8"/>
                  <a:pt x="31" y="11"/>
                  <a:pt x="27" y="16"/>
                </a:cubicBezTo>
                <a:cubicBezTo>
                  <a:pt x="23" y="20"/>
                  <a:pt x="21" y="25"/>
                  <a:pt x="21" y="29"/>
                </a:cubicBezTo>
                <a:cubicBezTo>
                  <a:pt x="21" y="31"/>
                  <a:pt x="23" y="34"/>
                  <a:pt x="29" y="37"/>
                </a:cubicBezTo>
                <a:cubicBezTo>
                  <a:pt x="34" y="39"/>
                  <a:pt x="38" y="42"/>
                  <a:pt x="40" y="45"/>
                </a:cubicBezTo>
                <a:cubicBezTo>
                  <a:pt x="42" y="48"/>
                  <a:pt x="43" y="52"/>
                  <a:pt x="43" y="57"/>
                </a:cubicBezTo>
                <a:cubicBezTo>
                  <a:pt x="43" y="63"/>
                  <a:pt x="41" y="68"/>
                  <a:pt x="37" y="72"/>
                </a:cubicBezTo>
                <a:cubicBezTo>
                  <a:pt x="33" y="76"/>
                  <a:pt x="28" y="78"/>
                  <a:pt x="22" y="78"/>
                </a:cubicBezTo>
                <a:cubicBezTo>
                  <a:pt x="16" y="78"/>
                  <a:pt x="10" y="76"/>
                  <a:pt x="6" y="71"/>
                </a:cubicBezTo>
                <a:cubicBezTo>
                  <a:pt x="2" y="65"/>
                  <a:pt x="0" y="59"/>
                  <a:pt x="0" y="50"/>
                </a:cubicBezTo>
                <a:cubicBezTo>
                  <a:pt x="0" y="43"/>
                  <a:pt x="1" y="36"/>
                  <a:pt x="5" y="29"/>
                </a:cubicBezTo>
                <a:cubicBezTo>
                  <a:pt x="8" y="22"/>
                  <a:pt x="13" y="16"/>
                  <a:pt x="19" y="11"/>
                </a:cubicBezTo>
                <a:cubicBezTo>
                  <a:pt x="26" y="6"/>
                  <a:pt x="33" y="2"/>
                  <a:pt x="41" y="0"/>
                </a:cubicBezTo>
                <a:close/>
                <a:moveTo>
                  <a:pt x="95" y="0"/>
                </a:moveTo>
                <a:cubicBezTo>
                  <a:pt x="98" y="4"/>
                  <a:pt x="98" y="4"/>
                  <a:pt x="98" y="4"/>
                </a:cubicBezTo>
                <a:cubicBezTo>
                  <a:pt x="91" y="8"/>
                  <a:pt x="85" y="11"/>
                  <a:pt x="81" y="16"/>
                </a:cubicBezTo>
                <a:cubicBezTo>
                  <a:pt x="77" y="20"/>
                  <a:pt x="74" y="25"/>
                  <a:pt x="74" y="29"/>
                </a:cubicBezTo>
                <a:cubicBezTo>
                  <a:pt x="74" y="31"/>
                  <a:pt x="77" y="34"/>
                  <a:pt x="82" y="37"/>
                </a:cubicBezTo>
                <a:cubicBezTo>
                  <a:pt x="88" y="39"/>
                  <a:pt x="91" y="42"/>
                  <a:pt x="94" y="45"/>
                </a:cubicBezTo>
                <a:cubicBezTo>
                  <a:pt x="96" y="48"/>
                  <a:pt x="97" y="52"/>
                  <a:pt x="97" y="57"/>
                </a:cubicBezTo>
                <a:cubicBezTo>
                  <a:pt x="97" y="63"/>
                  <a:pt x="95" y="68"/>
                  <a:pt x="91" y="72"/>
                </a:cubicBezTo>
                <a:cubicBezTo>
                  <a:pt x="87" y="76"/>
                  <a:pt x="82" y="78"/>
                  <a:pt x="76" y="78"/>
                </a:cubicBezTo>
                <a:cubicBezTo>
                  <a:pt x="69" y="78"/>
                  <a:pt x="64" y="76"/>
                  <a:pt x="60" y="71"/>
                </a:cubicBezTo>
                <a:cubicBezTo>
                  <a:pt x="56" y="65"/>
                  <a:pt x="54" y="59"/>
                  <a:pt x="54" y="50"/>
                </a:cubicBezTo>
                <a:cubicBezTo>
                  <a:pt x="54" y="43"/>
                  <a:pt x="55" y="36"/>
                  <a:pt x="59" y="29"/>
                </a:cubicBezTo>
                <a:cubicBezTo>
                  <a:pt x="62" y="22"/>
                  <a:pt x="67" y="16"/>
                  <a:pt x="73" y="11"/>
                </a:cubicBezTo>
                <a:cubicBezTo>
                  <a:pt x="79" y="6"/>
                  <a:pt x="87" y="2"/>
                  <a:pt x="95" y="0"/>
                </a:cubicBezTo>
                <a:close/>
              </a:path>
            </a:pathLst>
          </a:custGeom>
          <a:solidFill>
            <a:schemeClr val="bg1">
              <a:alpha val="25000"/>
            </a:schemeClr>
          </a:solidFill>
          <a:ln cap="sq">
            <a:noFill/>
          </a:ln>
        </p:spPr>
        <p:txBody>
          <a:bodyPr vert="horz" wrap="square" lIns="91440" tIns="45720" rIns="91440" bIns="45720" rtlCol="0" anchor="t"/>
          <a:lstStyle/>
          <a:p>
            <a:pPr algn="l">
              <a:lnSpc>
                <a:spcPct val="110000"/>
              </a:lnSpc>
            </a:pPr>
            <a:endParaRPr kumimoji="1" lang="zh-CN" altLang="en-US"/>
          </a:p>
        </p:txBody>
      </p:sp>
      <p:sp>
        <p:nvSpPr>
          <p:cNvPr id="6" name="标题 1"/>
          <p:cNvSpPr txBox="1"/>
          <p:nvPr/>
        </p:nvSpPr>
        <p:spPr>
          <a:xfrm>
            <a:off x="524710" y="1345784"/>
            <a:ext cx="2819400" cy="1107796"/>
          </a:xfrm>
          <a:prstGeom prst="rect">
            <a:avLst/>
          </a:prstGeom>
          <a:noFill/>
          <a:ln cap="sq">
            <a:noFill/>
          </a:ln>
        </p:spPr>
        <p:txBody>
          <a:bodyPr vert="horz" wrap="square" lIns="0" tIns="0" rIns="0" bIns="0" rtlCol="0" anchor="t">
            <a:spAutoFit/>
          </a:bodyPr>
          <a:lstStyle/>
          <a:p>
            <a:pPr algn="l">
              <a:lnSpc>
                <a:spcPct val="150000"/>
              </a:lnSpc>
            </a:pPr>
            <a:r>
              <a:rPr kumimoji="1" lang="en-US" altLang="zh-CN" sz="1600">
                <a:ln w="12700">
                  <a:noFill/>
                </a:ln>
                <a:solidFill>
                  <a:srgbClr val="000000">
                    <a:alpha val="100000"/>
                  </a:srgbClr>
                </a:solidFill>
                <a:latin typeface="Source Han Sans CN Normal"/>
                <a:ea typeface="Source Han Sans CN Normal"/>
                <a:cs typeface="Source Han Sans CN Normal"/>
              </a:rPr>
              <a:t>AI literacy is becoming an important topic in universities.</a:t>
            </a:r>
            <a:endParaRPr kumimoji="1" lang="zh-CN" altLang="en-US"/>
          </a:p>
        </p:txBody>
      </p:sp>
      <p:sp>
        <p:nvSpPr>
          <p:cNvPr id="7" name="标题 1"/>
          <p:cNvSpPr txBox="1"/>
          <p:nvPr/>
        </p:nvSpPr>
        <p:spPr>
          <a:xfrm>
            <a:off x="524710" y="3979251"/>
            <a:ext cx="2819400" cy="738530"/>
          </a:xfrm>
          <a:prstGeom prst="rect">
            <a:avLst/>
          </a:prstGeom>
          <a:noFill/>
          <a:ln cap="sq">
            <a:noFill/>
          </a:ln>
        </p:spPr>
        <p:txBody>
          <a:bodyPr vert="horz" wrap="square" lIns="0" tIns="0" rIns="0" bIns="0" rtlCol="0" anchor="t">
            <a:spAutoFit/>
          </a:bodyPr>
          <a:lstStyle/>
          <a:p>
            <a:pPr algn="l">
              <a:lnSpc>
                <a:spcPct val="150000"/>
              </a:lnSpc>
            </a:pPr>
            <a:r>
              <a:rPr kumimoji="1" lang="en-US" altLang="zh-CN" sz="1600">
                <a:ln w="12700">
                  <a:noFill/>
                </a:ln>
                <a:solidFill>
                  <a:srgbClr val="000000">
                    <a:alpha val="100000"/>
                  </a:srgbClr>
                </a:solidFill>
                <a:latin typeface="Source Han Sans CN Normal"/>
                <a:ea typeface="Source Han Sans CN Normal"/>
                <a:cs typeface="Source Han Sans CN Normal"/>
              </a:rPr>
              <a:t>Students need critical thinking skills when using AI.</a:t>
            </a:r>
            <a:endParaRPr kumimoji="1" lang="zh-CN" altLang="en-US"/>
          </a:p>
        </p:txBody>
      </p:sp>
      <p:sp>
        <p:nvSpPr>
          <p:cNvPr id="8" name="标题 1"/>
          <p:cNvSpPr txBox="1"/>
          <p:nvPr/>
        </p:nvSpPr>
        <p:spPr>
          <a:xfrm>
            <a:off x="3775000" y="1345784"/>
            <a:ext cx="2819400" cy="738530"/>
          </a:xfrm>
          <a:prstGeom prst="rect">
            <a:avLst/>
          </a:prstGeom>
          <a:noFill/>
          <a:ln cap="sq">
            <a:noFill/>
          </a:ln>
        </p:spPr>
        <p:txBody>
          <a:bodyPr vert="horz" wrap="square" lIns="0" tIns="0" rIns="0" bIns="0" rtlCol="0" anchor="t">
            <a:spAutoFit/>
          </a:bodyPr>
          <a:lstStyle/>
          <a:p>
            <a:pPr algn="l">
              <a:lnSpc>
                <a:spcPct val="150000"/>
              </a:lnSpc>
            </a:pPr>
            <a:r>
              <a:rPr kumimoji="1" lang="en-US" altLang="zh-CN" sz="1600">
                <a:ln w="12700">
                  <a:noFill/>
                </a:ln>
                <a:solidFill>
                  <a:srgbClr val="000000">
                    <a:alpha val="100000"/>
                  </a:srgbClr>
                </a:solidFill>
                <a:latin typeface="Source Han Sans CN Normal"/>
                <a:ea typeface="Source Han Sans CN Normal"/>
                <a:cs typeface="Source Han Sans CN Normal"/>
              </a:rPr>
              <a:t>AI is changing how students learn and how teachers teach.</a:t>
            </a:r>
            <a:endParaRPr kumimoji="1" lang="zh-CN" altLang="en-US"/>
          </a:p>
        </p:txBody>
      </p:sp>
      <p:sp>
        <p:nvSpPr>
          <p:cNvPr id="9" name="标题 1"/>
          <p:cNvSpPr txBox="1"/>
          <p:nvPr/>
        </p:nvSpPr>
        <p:spPr>
          <a:xfrm>
            <a:off x="3775000" y="3979251"/>
            <a:ext cx="2819400" cy="1107796"/>
          </a:xfrm>
          <a:prstGeom prst="rect">
            <a:avLst/>
          </a:prstGeom>
          <a:noFill/>
          <a:ln cap="sq">
            <a:noFill/>
          </a:ln>
        </p:spPr>
        <p:txBody>
          <a:bodyPr vert="horz" wrap="square" lIns="0" tIns="0" rIns="0" bIns="0" rtlCol="0" anchor="t">
            <a:spAutoFit/>
          </a:bodyPr>
          <a:lstStyle/>
          <a:p>
            <a:pPr algn="l">
              <a:lnSpc>
                <a:spcPct val="150000"/>
              </a:lnSpc>
            </a:pPr>
            <a:r>
              <a:rPr kumimoji="1" lang="en-US" altLang="zh-CN" sz="1600">
                <a:ln w="12700">
                  <a:noFill/>
                </a:ln>
                <a:solidFill>
                  <a:srgbClr val="000000">
                    <a:alpha val="100000"/>
                  </a:srgbClr>
                </a:solidFill>
                <a:latin typeface="Source Han Sans CN Normal"/>
                <a:ea typeface="Source Han Sans CN Normal"/>
                <a:cs typeface="Source Han Sans CN Normal"/>
              </a:rPr>
              <a:t>Teachers play an important role in guiding students in the AI age.</a:t>
            </a:r>
            <a:endParaRPr kumimoji="1" lang="zh-CN" altLang="en-US"/>
          </a:p>
        </p:txBody>
      </p:sp>
      <p:cxnSp>
        <p:nvCxnSpPr>
          <p:cNvPr id="10" name="直接连接符 34"/>
          <p:cNvCxnSpPr/>
          <p:nvPr/>
        </p:nvCxnSpPr>
        <p:spPr>
          <a:xfrm>
            <a:off x="524710" y="3835400"/>
            <a:ext cx="6065679" cy="0"/>
          </a:xfrm>
          <a:prstGeom prst="line">
            <a:avLst/>
          </a:prstGeom>
          <a:noFill/>
          <a:ln w="22225" cap="sq">
            <a:solidFill>
              <a:schemeClr val="bg1">
                <a:lumMod val="95000"/>
              </a:schemeClr>
            </a:solidFill>
            <a:prstDash val="lgDash"/>
            <a:miter/>
          </a:ln>
        </p:spPr>
      </p:cxnSp>
      <p:sp>
        <p:nvSpPr>
          <p:cNvPr id="11" name="标题 1"/>
          <p:cNvSpPr txBox="1"/>
          <p:nvPr/>
        </p:nvSpPr>
        <p:spPr>
          <a:xfrm>
            <a:off x="810593" y="236733"/>
            <a:ext cx="7780158" cy="432000"/>
          </a:xfrm>
          <a:prstGeom prst="rect">
            <a:avLst/>
          </a:prstGeom>
          <a:noFill/>
          <a:ln cap="sq">
            <a:noFill/>
          </a:ln>
        </p:spPr>
        <p:txBody>
          <a:bodyPr vert="horz" wrap="square" lIns="0" tIns="0" rIns="0" bIns="0" rtlCol="0" anchor="ctr"/>
          <a:lstStyle/>
          <a:p>
            <a:pPr algn="l">
              <a:lnSpc>
                <a:spcPct val="150000"/>
              </a:lnSpc>
            </a:pPr>
            <a:r>
              <a:rPr kumimoji="1" lang="en-US" altLang="zh-CN" sz="2200">
                <a:ln w="12700">
                  <a:noFill/>
                </a:ln>
                <a:solidFill>
                  <a:srgbClr val="000000">
                    <a:alpha val="100000"/>
                  </a:srgbClr>
                </a:solidFill>
                <a:latin typeface="Source Han Sans CN Bold Bold"/>
                <a:ea typeface="Source Han Sans CN Bold Bold"/>
                <a:cs typeface="Source Han Sans CN Bold Bold"/>
              </a:rPr>
              <a:t>Conclusion</a:t>
            </a:r>
            <a:endParaRPr kumimoji="1" lang="zh-CN" altLang="en-US"/>
          </a:p>
        </p:txBody>
      </p:sp>
      <p:sp>
        <p:nvSpPr>
          <p:cNvPr id="12" name="标题 1"/>
          <p:cNvSpPr txBox="1"/>
          <p:nvPr/>
        </p:nvSpPr>
        <p:spPr>
          <a:xfrm rot="20157515" flipH="1">
            <a:off x="89142" y="450890"/>
            <a:ext cx="907217" cy="994371"/>
          </a:xfrm>
          <a:prstGeom prst="arc">
            <a:avLst>
              <a:gd name="adj1" fmla="val 14337854"/>
              <a:gd name="adj2" fmla="val 18965015"/>
            </a:avLst>
          </a:prstGeom>
          <a:noFill/>
          <a:ln w="12700" cap="flat">
            <a:solidFill>
              <a:schemeClr val="accent1"/>
            </a:solidFill>
            <a:miter/>
            <a:headEnd type="triangle" w="lg" len="lg"/>
            <a:tailEnd type="oval"/>
          </a:ln>
          <a:effectLst/>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2254F4"/>
      </a:accent1>
      <a:accent2>
        <a:srgbClr val="03ADED"/>
      </a:accent2>
      <a:accent3>
        <a:srgbClr val="2254F4"/>
      </a:accent3>
      <a:accent4>
        <a:srgbClr val="03ADED"/>
      </a:accent4>
      <a:accent5>
        <a:srgbClr val="2254F4"/>
      </a:accent5>
      <a:accent6>
        <a:srgbClr val="03ADED"/>
      </a:accent6>
      <a:hlink>
        <a:srgbClr val="4472C4"/>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2065</Words>
  <Application>WPS 文字</Application>
  <PresentationFormat/>
  <Paragraphs>104</Paragraphs>
  <Slides>8</Slides>
  <Notes>0</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8</vt:i4>
      </vt:variant>
    </vt:vector>
  </HeadingPairs>
  <TitlesOfParts>
    <vt:vector size="36" baseType="lpstr">
      <vt:lpstr>Arial</vt:lpstr>
      <vt:lpstr>宋体</vt:lpstr>
      <vt:lpstr>Wingdings</vt:lpstr>
      <vt:lpstr>Source Han Sans CN Heavy Bold</vt:lpstr>
      <vt:lpstr>Thonburi</vt:lpstr>
      <vt:lpstr>Source Han Sans CN Normal</vt:lpstr>
      <vt:lpstr>思源黑体 CN Regular</vt:lpstr>
      <vt:lpstr>Source Han Sans CN Bold Bold</vt:lpstr>
      <vt:lpstr>Source Han Sans CN Bold</vt:lpstr>
      <vt:lpstr>Source Han Sans CN Regular</vt:lpstr>
      <vt:lpstr>等线</vt:lpstr>
      <vt:lpstr>汉仪中等线KW</vt:lpstr>
      <vt:lpstr>汉仪中黑KW</vt:lpstr>
      <vt:lpstr>微软雅黑</vt:lpstr>
      <vt:lpstr>汉仪旗黑</vt:lpstr>
      <vt:lpstr>宋体</vt:lpstr>
      <vt:lpstr>Arial Unicode MS</vt:lpstr>
      <vt:lpstr>汉仪书宋二KW</vt:lpstr>
      <vt:lpstr>Calibri</vt:lpstr>
      <vt:lpstr>Helvetica Neue</vt:lpstr>
      <vt:lpstr>Source Han Sans CN Bold</vt:lpstr>
      <vt:lpstr>Source Han Sans CN Bold Bold</vt:lpstr>
      <vt:lpstr>Source Han Sans CN Heavy Bold</vt:lpstr>
      <vt:lpstr>Source Han Sans CN Normal</vt:lpstr>
      <vt:lpstr>Source Han Sans CN Regular</vt:lpstr>
      <vt:lpstr>思源黑体 CN Regular</vt:lpstr>
      <vt:lpstr>苹方-简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风</cp:lastModifiedBy>
  <cp:revision>3</cp:revision>
  <dcterms:created xsi:type="dcterms:W3CDTF">2026-03-12T16:26:11Z</dcterms:created>
  <dcterms:modified xsi:type="dcterms:W3CDTF">2026-03-12T16:26:11Z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17CDC4C8ADDCB48823E9B269FDDF4C8F_43</vt:lpwstr>
  </property>
  <property fmtid="{D5CDD505-2E9C-101B-9397-08002B2CF9AE}" pid="3" name="KSOProductBuildVer">
    <vt:lpwstr>2052-12.1.22553.22553</vt:lpwstr>
  </property>
</Properties>
</file>